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355" r:id="rId2"/>
    <p:sldId id="367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38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393B6C-FAFF-41CA-A9D9-7A2993CD65AE}">
          <p14:sldIdLst>
            <p14:sldId id="355"/>
          </p14:sldIdLst>
        </p14:section>
        <p14:section name="Untitled Section" id="{150912B5-AFFA-420E-BC0C-FF6C1A8E9957}">
          <p14:sldIdLst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  <p14:sldId id="386"/>
            <p14:sldId id="387"/>
            <p14:sldId id="3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F62A"/>
    <a:srgbClr val="FDEDEF"/>
    <a:srgbClr val="92B82D"/>
    <a:srgbClr val="CC006A"/>
    <a:srgbClr val="800080"/>
    <a:srgbClr val="193363"/>
    <a:srgbClr val="54256E"/>
    <a:srgbClr val="2D8EC3"/>
    <a:srgbClr val="AD1226"/>
    <a:srgbClr val="1F2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44D61-C44E-4DDF-B53C-11436EF83D9C}" v="519" dt="2018-10-18T21:31:42.6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6205" autoAdjust="0"/>
  </p:normalViewPr>
  <p:slideViewPr>
    <p:cSldViewPr snapToGrid="0" snapToObjects="1">
      <p:cViewPr>
        <p:scale>
          <a:sx n="113" d="100"/>
          <a:sy n="113" d="100"/>
        </p:scale>
        <p:origin x="303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77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Taylor" userId="dc7cc17c3b5c01db" providerId="LiveId" clId="{221E6FCE-BB67-4ED6-B78C-4E2550D0894A}"/>
    <pc:docChg chg="undo custSel addSld delSld modSld sldOrd modSection">
      <pc:chgData name="Mike Taylor" userId="dc7cc17c3b5c01db" providerId="LiveId" clId="{221E6FCE-BB67-4ED6-B78C-4E2550D0894A}" dt="2018-10-18T21:42:28.527" v="6046" actId="20577"/>
      <pc:docMkLst>
        <pc:docMk/>
      </pc:docMkLst>
      <pc:sldChg chg="modTransition">
        <pc:chgData name="Mike Taylor" userId="dc7cc17c3b5c01db" providerId="LiveId" clId="{221E6FCE-BB67-4ED6-B78C-4E2550D0894A}" dt="2018-10-17T15:21:42.236" v="1497"/>
        <pc:sldMkLst>
          <pc:docMk/>
          <pc:sldMk cId="3690601114" sldId="355"/>
        </pc:sldMkLst>
      </pc:sldChg>
      <pc:sldChg chg="addSp modSp modTransition modAnim">
        <pc:chgData name="Mike Taylor" userId="dc7cc17c3b5c01db" providerId="LiveId" clId="{221E6FCE-BB67-4ED6-B78C-4E2550D0894A}" dt="2018-10-17T15:21:42.236" v="1497"/>
        <pc:sldMkLst>
          <pc:docMk/>
          <pc:sldMk cId="561177360" sldId="367"/>
        </pc:sldMkLst>
        <pc:spChg chg="mod">
          <ac:chgData name="Mike Taylor" userId="dc7cc17c3b5c01db" providerId="LiveId" clId="{221E6FCE-BB67-4ED6-B78C-4E2550D0894A}" dt="2018-10-17T14:50:21.887" v="1336" actId="20577"/>
          <ac:spMkLst>
            <pc:docMk/>
            <pc:sldMk cId="561177360" sldId="367"/>
            <ac:spMk id="4" creationId="{1912483B-5743-4860-B0C0-DF33911887D8}"/>
          </ac:spMkLst>
        </pc:spChg>
        <pc:spChg chg="add">
          <ac:chgData name="Mike Taylor" userId="dc7cc17c3b5c01db" providerId="LiveId" clId="{221E6FCE-BB67-4ED6-B78C-4E2550D0894A}" dt="2018-10-17T12:39:42.285" v="409"/>
          <ac:spMkLst>
            <pc:docMk/>
            <pc:sldMk cId="561177360" sldId="367"/>
            <ac:spMk id="6" creationId="{A49FB7D2-387F-4DF6-80C9-B70B5C14FF84}"/>
          </ac:spMkLst>
        </pc:spChg>
      </pc:sldChg>
      <pc:sldChg chg="addSp delSp modSp add ord modTransition">
        <pc:chgData name="Mike Taylor" userId="dc7cc17c3b5c01db" providerId="LiveId" clId="{221E6FCE-BB67-4ED6-B78C-4E2550D0894A}" dt="2018-10-17T15:21:42.236" v="1497"/>
        <pc:sldMkLst>
          <pc:docMk/>
          <pc:sldMk cId="2668374372" sldId="368"/>
        </pc:sldMkLst>
        <pc:spChg chg="mod ord">
          <ac:chgData name="Mike Taylor" userId="dc7cc17c3b5c01db" providerId="LiveId" clId="{221E6FCE-BB67-4ED6-B78C-4E2550D0894A}" dt="2018-10-17T14:51:21.865" v="1385" actId="20577"/>
          <ac:spMkLst>
            <pc:docMk/>
            <pc:sldMk cId="2668374372" sldId="368"/>
            <ac:spMk id="4" creationId="{1912483B-5743-4860-B0C0-DF33911887D8}"/>
          </ac:spMkLst>
        </pc:spChg>
        <pc:picChg chg="add mod">
          <ac:chgData name="Mike Taylor" userId="dc7cc17c3b5c01db" providerId="LiveId" clId="{221E6FCE-BB67-4ED6-B78C-4E2550D0894A}" dt="2018-10-17T14:49:19.219" v="1297" actId="14100"/>
          <ac:picMkLst>
            <pc:docMk/>
            <pc:sldMk cId="2668374372" sldId="368"/>
            <ac:picMk id="3" creationId="{1BEC7D0A-8799-45CD-B09F-35C570BD93CA}"/>
          </ac:picMkLst>
        </pc:picChg>
        <pc:picChg chg="add mod">
          <ac:chgData name="Mike Taylor" userId="dc7cc17c3b5c01db" providerId="LiveId" clId="{221E6FCE-BB67-4ED6-B78C-4E2550D0894A}" dt="2018-10-17T14:51:31.935" v="1387" actId="1076"/>
          <ac:picMkLst>
            <pc:docMk/>
            <pc:sldMk cId="2668374372" sldId="368"/>
            <ac:picMk id="7" creationId="{ADE03ED3-AE8D-488A-887A-8BE22BB34A6B}"/>
          </ac:picMkLst>
        </pc:picChg>
        <pc:cxnChg chg="add del mod">
          <ac:chgData name="Mike Taylor" userId="dc7cc17c3b5c01db" providerId="LiveId" clId="{221E6FCE-BB67-4ED6-B78C-4E2550D0894A}" dt="2018-10-17T14:48:46.220" v="1293" actId="11529"/>
          <ac:cxnSpMkLst>
            <pc:docMk/>
            <pc:sldMk cId="2668374372" sldId="368"/>
            <ac:cxnSpMk id="9" creationId="{037ADB19-30C0-4B7C-B1B4-B701171046B9}"/>
          </ac:cxnSpMkLst>
        </pc:cxnChg>
        <pc:cxnChg chg="add del mod">
          <ac:chgData name="Mike Taylor" userId="dc7cc17c3b5c01db" providerId="LiveId" clId="{221E6FCE-BB67-4ED6-B78C-4E2550D0894A}" dt="2018-10-17T14:48:45.920" v="1292" actId="11529"/>
          <ac:cxnSpMkLst>
            <pc:docMk/>
            <pc:sldMk cId="2668374372" sldId="368"/>
            <ac:cxnSpMk id="11" creationId="{7E0C08A1-3212-4FAF-B224-8AA6F8D42719}"/>
          </ac:cxnSpMkLst>
        </pc:cxnChg>
        <pc:cxnChg chg="add del mod">
          <ac:chgData name="Mike Taylor" userId="dc7cc17c3b5c01db" providerId="LiveId" clId="{221E6FCE-BB67-4ED6-B78C-4E2550D0894A}" dt="2018-10-17T14:48:45.610" v="1291" actId="11529"/>
          <ac:cxnSpMkLst>
            <pc:docMk/>
            <pc:sldMk cId="2668374372" sldId="368"/>
            <ac:cxnSpMk id="13" creationId="{852FD7F6-D9CB-4E01-B002-670B4A73B9B4}"/>
          </ac:cxnSpMkLst>
        </pc:cxnChg>
        <pc:cxnChg chg="add del mod">
          <ac:chgData name="Mike Taylor" userId="dc7cc17c3b5c01db" providerId="LiveId" clId="{221E6FCE-BB67-4ED6-B78C-4E2550D0894A}" dt="2018-10-17T14:48:45.300" v="1290" actId="11529"/>
          <ac:cxnSpMkLst>
            <pc:docMk/>
            <pc:sldMk cId="2668374372" sldId="368"/>
            <ac:cxnSpMk id="15" creationId="{E22007A2-9D84-4D53-89C0-D838550748E1}"/>
          </ac:cxnSpMkLst>
        </pc:cxnChg>
        <pc:cxnChg chg="add del mod">
          <ac:chgData name="Mike Taylor" userId="dc7cc17c3b5c01db" providerId="LiveId" clId="{221E6FCE-BB67-4ED6-B78C-4E2550D0894A}" dt="2018-10-17T14:48:45.100" v="1289" actId="11529"/>
          <ac:cxnSpMkLst>
            <pc:docMk/>
            <pc:sldMk cId="2668374372" sldId="368"/>
            <ac:cxnSpMk id="17" creationId="{FEFC1469-2F3A-42CA-9FD1-9FB018F071AF}"/>
          </ac:cxnSpMkLst>
        </pc:cxnChg>
        <pc:cxnChg chg="add del mod">
          <ac:chgData name="Mike Taylor" userId="dc7cc17c3b5c01db" providerId="LiveId" clId="{221E6FCE-BB67-4ED6-B78C-4E2550D0894A}" dt="2018-10-17T14:48:44.760" v="1288" actId="11529"/>
          <ac:cxnSpMkLst>
            <pc:docMk/>
            <pc:sldMk cId="2668374372" sldId="368"/>
            <ac:cxnSpMk id="19" creationId="{8374417F-6C09-4116-8AE9-102DCE3B5A6D}"/>
          </ac:cxnSpMkLst>
        </pc:cxnChg>
        <pc:cxnChg chg="add del mod">
          <ac:chgData name="Mike Taylor" userId="dc7cc17c3b5c01db" providerId="LiveId" clId="{221E6FCE-BB67-4ED6-B78C-4E2550D0894A}" dt="2018-10-17T14:48:44.531" v="1287" actId="11529"/>
          <ac:cxnSpMkLst>
            <pc:docMk/>
            <pc:sldMk cId="2668374372" sldId="368"/>
            <ac:cxnSpMk id="21" creationId="{721F0ACD-6BE2-45A8-8F9E-63BD9D55A470}"/>
          </ac:cxnSpMkLst>
        </pc:cxnChg>
        <pc:cxnChg chg="add del mod">
          <ac:chgData name="Mike Taylor" userId="dc7cc17c3b5c01db" providerId="LiveId" clId="{221E6FCE-BB67-4ED6-B78C-4E2550D0894A}" dt="2018-10-17T14:48:44.249" v="1286" actId="11529"/>
          <ac:cxnSpMkLst>
            <pc:docMk/>
            <pc:sldMk cId="2668374372" sldId="368"/>
            <ac:cxnSpMk id="23" creationId="{FC409CDA-3D40-4149-B3CF-C6BD97681710}"/>
          </ac:cxnSpMkLst>
        </pc:cxnChg>
        <pc:cxnChg chg="add del mod">
          <ac:chgData name="Mike Taylor" userId="dc7cc17c3b5c01db" providerId="LiveId" clId="{221E6FCE-BB67-4ED6-B78C-4E2550D0894A}" dt="2018-10-17T14:48:58.818" v="1295" actId="11529"/>
          <ac:cxnSpMkLst>
            <pc:docMk/>
            <pc:sldMk cId="2668374372" sldId="368"/>
            <ac:cxnSpMk id="25" creationId="{1C597290-EE07-4BCB-BD0C-A5596227EAC7}"/>
          </ac:cxnSpMkLst>
        </pc:cxnChg>
      </pc:sldChg>
      <pc:sldChg chg="modSp add modTransition">
        <pc:chgData name="Mike Taylor" userId="dc7cc17c3b5c01db" providerId="LiveId" clId="{221E6FCE-BB67-4ED6-B78C-4E2550D0894A}" dt="2018-10-17T15:21:42.236" v="1497"/>
        <pc:sldMkLst>
          <pc:docMk/>
          <pc:sldMk cId="4277500427" sldId="369"/>
        </pc:sldMkLst>
        <pc:spChg chg="mod">
          <ac:chgData name="Mike Taylor" userId="dc7cc17c3b5c01db" providerId="LiveId" clId="{221E6FCE-BB67-4ED6-B78C-4E2550D0894A}" dt="2018-10-17T14:44:41.362" v="1004" actId="12"/>
          <ac:spMkLst>
            <pc:docMk/>
            <pc:sldMk cId="4277500427" sldId="369"/>
            <ac:spMk id="4" creationId="{1912483B-5743-4860-B0C0-DF33911887D8}"/>
          </ac:spMkLst>
        </pc:spChg>
      </pc:sldChg>
      <pc:sldChg chg="modSp add modTransition">
        <pc:chgData name="Mike Taylor" userId="dc7cc17c3b5c01db" providerId="LiveId" clId="{221E6FCE-BB67-4ED6-B78C-4E2550D0894A}" dt="2018-10-17T15:21:42.236" v="1497"/>
        <pc:sldMkLst>
          <pc:docMk/>
          <pc:sldMk cId="945736978" sldId="370"/>
        </pc:sldMkLst>
        <pc:spChg chg="mod">
          <ac:chgData name="Mike Taylor" userId="dc7cc17c3b5c01db" providerId="LiveId" clId="{221E6FCE-BB67-4ED6-B78C-4E2550D0894A}" dt="2018-10-17T14:47:09.992" v="1273" actId="20577"/>
          <ac:spMkLst>
            <pc:docMk/>
            <pc:sldMk cId="945736978" sldId="370"/>
            <ac:spMk id="4" creationId="{1912483B-5743-4860-B0C0-DF33911887D8}"/>
          </ac:spMkLst>
        </pc:spChg>
      </pc:sldChg>
      <pc:sldChg chg="addSp delSp modSp add modTransition">
        <pc:chgData name="Mike Taylor" userId="dc7cc17c3b5c01db" providerId="LiveId" clId="{221E6FCE-BB67-4ED6-B78C-4E2550D0894A}" dt="2018-10-17T15:21:42.236" v="1497"/>
        <pc:sldMkLst>
          <pc:docMk/>
          <pc:sldMk cId="2806927253" sldId="371"/>
        </pc:sldMkLst>
        <pc:spChg chg="del">
          <ac:chgData name="Mike Taylor" userId="dc7cc17c3b5c01db" providerId="LiveId" clId="{221E6FCE-BB67-4ED6-B78C-4E2550D0894A}" dt="2018-10-17T14:53:25.412" v="1389" actId="478"/>
          <ac:spMkLst>
            <pc:docMk/>
            <pc:sldMk cId="2806927253" sldId="371"/>
            <ac:spMk id="2" creationId="{426D3C17-006B-4EFA-BA82-D503E8CDEAE3}"/>
          </ac:spMkLst>
        </pc:spChg>
        <pc:spChg chg="add">
          <ac:chgData name="Mike Taylor" userId="dc7cc17c3b5c01db" providerId="LiveId" clId="{221E6FCE-BB67-4ED6-B78C-4E2550D0894A}" dt="2018-10-17T14:54:41.057" v="1390"/>
          <ac:spMkLst>
            <pc:docMk/>
            <pc:sldMk cId="2806927253" sldId="371"/>
            <ac:spMk id="3" creationId="{AD318262-D719-468B-BBA2-6A2ABF6F8353}"/>
          </ac:spMkLst>
        </pc:spChg>
        <pc:spChg chg="add">
          <ac:chgData name="Mike Taylor" userId="dc7cc17c3b5c01db" providerId="LiveId" clId="{221E6FCE-BB67-4ED6-B78C-4E2550D0894A}" dt="2018-10-17T14:54:41.057" v="1390"/>
          <ac:spMkLst>
            <pc:docMk/>
            <pc:sldMk cId="2806927253" sldId="371"/>
            <ac:spMk id="4" creationId="{CBAD78B7-CFF3-46B5-9A40-4D9493482839}"/>
          </ac:spMkLst>
        </pc:spChg>
        <pc:spChg chg="add">
          <ac:chgData name="Mike Taylor" userId="dc7cc17c3b5c01db" providerId="LiveId" clId="{221E6FCE-BB67-4ED6-B78C-4E2550D0894A}" dt="2018-10-17T14:54:41.057" v="1390"/>
          <ac:spMkLst>
            <pc:docMk/>
            <pc:sldMk cId="2806927253" sldId="371"/>
            <ac:spMk id="5" creationId="{9DD1D800-E874-4193-98F5-FCFEDE68961B}"/>
          </ac:spMkLst>
        </pc:spChg>
        <pc:spChg chg="add">
          <ac:chgData name="Mike Taylor" userId="dc7cc17c3b5c01db" providerId="LiveId" clId="{221E6FCE-BB67-4ED6-B78C-4E2550D0894A}" dt="2018-10-17T14:54:41.057" v="1390"/>
          <ac:spMkLst>
            <pc:docMk/>
            <pc:sldMk cId="2806927253" sldId="371"/>
            <ac:spMk id="6" creationId="{24D76210-EF9D-4438-B8D8-BCAB0C1B5B0D}"/>
          </ac:spMkLst>
        </pc:spChg>
        <pc:spChg chg="add">
          <ac:chgData name="Mike Taylor" userId="dc7cc17c3b5c01db" providerId="LiveId" clId="{221E6FCE-BB67-4ED6-B78C-4E2550D0894A}" dt="2018-10-17T14:54:41.057" v="1390"/>
          <ac:spMkLst>
            <pc:docMk/>
            <pc:sldMk cId="2806927253" sldId="371"/>
            <ac:spMk id="7" creationId="{6AD56BCB-2829-4DDE-853C-B71997C7C44B}"/>
          </ac:spMkLst>
        </pc:spChg>
        <pc:spChg chg="add">
          <ac:chgData name="Mike Taylor" userId="dc7cc17c3b5c01db" providerId="LiveId" clId="{221E6FCE-BB67-4ED6-B78C-4E2550D0894A}" dt="2018-10-17T14:54:41.057" v="1390"/>
          <ac:spMkLst>
            <pc:docMk/>
            <pc:sldMk cId="2806927253" sldId="371"/>
            <ac:spMk id="9" creationId="{01B4F6F7-65A3-4DDE-A8DF-DF015672BB15}"/>
          </ac:spMkLst>
        </pc:spChg>
        <pc:spChg chg="add">
          <ac:chgData name="Mike Taylor" userId="dc7cc17c3b5c01db" providerId="LiveId" clId="{221E6FCE-BB67-4ED6-B78C-4E2550D0894A}" dt="2018-10-17T14:54:41.057" v="1390"/>
          <ac:spMkLst>
            <pc:docMk/>
            <pc:sldMk cId="2806927253" sldId="371"/>
            <ac:spMk id="10" creationId="{97DEEBB2-6E99-45F3-8865-C72A462615EB}"/>
          </ac:spMkLst>
        </pc:spChg>
        <pc:spChg chg="add">
          <ac:chgData name="Mike Taylor" userId="dc7cc17c3b5c01db" providerId="LiveId" clId="{221E6FCE-BB67-4ED6-B78C-4E2550D0894A}" dt="2018-10-17T14:54:41.057" v="1390"/>
          <ac:spMkLst>
            <pc:docMk/>
            <pc:sldMk cId="2806927253" sldId="371"/>
            <ac:spMk id="11" creationId="{DD812B6E-306E-44E6-92FF-DEF0DAB458E2}"/>
          </ac:spMkLst>
        </pc:spChg>
        <pc:spChg chg="add">
          <ac:chgData name="Mike Taylor" userId="dc7cc17c3b5c01db" providerId="LiveId" clId="{221E6FCE-BB67-4ED6-B78C-4E2550D0894A}" dt="2018-10-17T14:54:41.057" v="1390"/>
          <ac:spMkLst>
            <pc:docMk/>
            <pc:sldMk cId="2806927253" sldId="371"/>
            <ac:spMk id="17" creationId="{E8411D06-C615-472E-BB17-2910103C8EFE}"/>
          </ac:spMkLst>
        </pc:spChg>
        <pc:spChg chg="add">
          <ac:chgData name="Mike Taylor" userId="dc7cc17c3b5c01db" providerId="LiveId" clId="{221E6FCE-BB67-4ED6-B78C-4E2550D0894A}" dt="2018-10-17T14:54:41.057" v="1390"/>
          <ac:spMkLst>
            <pc:docMk/>
            <pc:sldMk cId="2806927253" sldId="371"/>
            <ac:spMk id="18" creationId="{D092CA26-8E1B-4147-A4A3-1B0EFB240628}"/>
          </ac:spMkLst>
        </pc:spChg>
        <pc:spChg chg="add mod">
          <ac:chgData name="Mike Taylor" userId="dc7cc17c3b5c01db" providerId="LiveId" clId="{221E6FCE-BB67-4ED6-B78C-4E2550D0894A}" dt="2018-10-17T14:55:54.523" v="1439" actId="1076"/>
          <ac:spMkLst>
            <pc:docMk/>
            <pc:sldMk cId="2806927253" sldId="371"/>
            <ac:spMk id="19" creationId="{E82FC48F-E959-4D1F-97BA-3FEB07EBBE1B}"/>
          </ac:spMkLst>
        </pc:spChg>
        <pc:graphicFrameChg chg="add">
          <ac:chgData name="Mike Taylor" userId="dc7cc17c3b5c01db" providerId="LiveId" clId="{221E6FCE-BB67-4ED6-B78C-4E2550D0894A}" dt="2018-10-17T14:54:41.057" v="1390"/>
          <ac:graphicFrameMkLst>
            <pc:docMk/>
            <pc:sldMk cId="2806927253" sldId="371"/>
            <ac:graphicFrameMk id="8" creationId="{7015F84A-8A6B-45A3-B136-6006D45DE602}"/>
          </ac:graphicFrameMkLst>
        </pc:graphicFrameChg>
        <pc:graphicFrameChg chg="add">
          <ac:chgData name="Mike Taylor" userId="dc7cc17c3b5c01db" providerId="LiveId" clId="{221E6FCE-BB67-4ED6-B78C-4E2550D0894A}" dt="2018-10-17T14:54:41.057" v="1390"/>
          <ac:graphicFrameMkLst>
            <pc:docMk/>
            <pc:sldMk cId="2806927253" sldId="371"/>
            <ac:graphicFrameMk id="12" creationId="{3C49AEBD-2252-4B06-AFF5-CD1A26C0544F}"/>
          </ac:graphicFrameMkLst>
        </pc:graphicFrameChg>
        <pc:graphicFrameChg chg="add">
          <ac:chgData name="Mike Taylor" userId="dc7cc17c3b5c01db" providerId="LiveId" clId="{221E6FCE-BB67-4ED6-B78C-4E2550D0894A}" dt="2018-10-17T14:54:41.057" v="1390"/>
          <ac:graphicFrameMkLst>
            <pc:docMk/>
            <pc:sldMk cId="2806927253" sldId="371"/>
            <ac:graphicFrameMk id="13" creationId="{7C7CF063-0665-4294-96A7-E1F9A15078EA}"/>
          </ac:graphicFrameMkLst>
        </pc:graphicFrameChg>
        <pc:graphicFrameChg chg="add">
          <ac:chgData name="Mike Taylor" userId="dc7cc17c3b5c01db" providerId="LiveId" clId="{221E6FCE-BB67-4ED6-B78C-4E2550D0894A}" dt="2018-10-17T14:54:41.057" v="1390"/>
          <ac:graphicFrameMkLst>
            <pc:docMk/>
            <pc:sldMk cId="2806927253" sldId="371"/>
            <ac:graphicFrameMk id="14" creationId="{00B6926C-6404-4CB1-AAE8-F8A010A5AAD4}"/>
          </ac:graphicFrameMkLst>
        </pc:graphicFrameChg>
        <pc:graphicFrameChg chg="add">
          <ac:chgData name="Mike Taylor" userId="dc7cc17c3b5c01db" providerId="LiveId" clId="{221E6FCE-BB67-4ED6-B78C-4E2550D0894A}" dt="2018-10-17T14:54:41.057" v="1390"/>
          <ac:graphicFrameMkLst>
            <pc:docMk/>
            <pc:sldMk cId="2806927253" sldId="371"/>
            <ac:graphicFrameMk id="15" creationId="{9D029BDF-8FFB-4BD1-8EA6-8CFE3AFD954F}"/>
          </ac:graphicFrameMkLst>
        </pc:graphicFrameChg>
        <pc:graphicFrameChg chg="add">
          <ac:chgData name="Mike Taylor" userId="dc7cc17c3b5c01db" providerId="LiveId" clId="{221E6FCE-BB67-4ED6-B78C-4E2550D0894A}" dt="2018-10-17T14:54:41.057" v="1390"/>
          <ac:graphicFrameMkLst>
            <pc:docMk/>
            <pc:sldMk cId="2806927253" sldId="371"/>
            <ac:graphicFrameMk id="16" creationId="{C0392AD0-CD02-45EF-8799-62A8E2870862}"/>
          </ac:graphicFrameMkLst>
        </pc:graphicFrameChg>
        <pc:graphicFrameChg chg="add mod">
          <ac:chgData name="Mike Taylor" userId="dc7cc17c3b5c01db" providerId="LiveId" clId="{221E6FCE-BB67-4ED6-B78C-4E2550D0894A}" dt="2018-10-17T14:55:33.741" v="1393" actId="1076"/>
          <ac:graphicFrameMkLst>
            <pc:docMk/>
            <pc:sldMk cId="2806927253" sldId="371"/>
            <ac:graphicFrameMk id="20" creationId="{588FEFE5-528D-4209-9200-B64480C0CDB1}"/>
          </ac:graphicFrameMkLst>
        </pc:graphicFrameChg>
        <pc:graphicFrameChg chg="add mod">
          <ac:chgData name="Mike Taylor" userId="dc7cc17c3b5c01db" providerId="LiveId" clId="{221E6FCE-BB67-4ED6-B78C-4E2550D0894A}" dt="2018-10-17T14:57:32.084" v="1448" actId="14100"/>
          <ac:graphicFrameMkLst>
            <pc:docMk/>
            <pc:sldMk cId="2806927253" sldId="371"/>
            <ac:graphicFrameMk id="21" creationId="{A4C169C1-3061-4B0B-9998-1912098DD93B}"/>
          </ac:graphicFrameMkLst>
        </pc:graphicFrameChg>
        <pc:graphicFrameChg chg="add">
          <ac:chgData name="Mike Taylor" userId="dc7cc17c3b5c01db" providerId="LiveId" clId="{221E6FCE-BB67-4ED6-B78C-4E2550D0894A}" dt="2018-10-17T15:21:07.683" v="1496"/>
          <ac:graphicFrameMkLst>
            <pc:docMk/>
            <pc:sldMk cId="2806927253" sldId="371"/>
            <ac:graphicFrameMk id="22" creationId="{5CF71CCD-B66C-451C-A15E-C8F5490C7425}"/>
          </ac:graphicFrameMkLst>
        </pc:graphicFrameChg>
      </pc:sldChg>
      <pc:sldChg chg="addSp delSp modSp add modTransition">
        <pc:chgData name="Mike Taylor" userId="dc7cc17c3b5c01db" providerId="LiveId" clId="{221E6FCE-BB67-4ED6-B78C-4E2550D0894A}" dt="2018-10-17T15:21:42.236" v="1497"/>
        <pc:sldMkLst>
          <pc:docMk/>
          <pc:sldMk cId="1498522331" sldId="372"/>
        </pc:sldMkLst>
        <pc:spChg chg="mod">
          <ac:chgData name="Mike Taylor" userId="dc7cc17c3b5c01db" providerId="LiveId" clId="{221E6FCE-BB67-4ED6-B78C-4E2550D0894A}" dt="2018-10-17T14:57:49.369" v="1457" actId="20577"/>
          <ac:spMkLst>
            <pc:docMk/>
            <pc:sldMk cId="1498522331" sldId="372"/>
            <ac:spMk id="19" creationId="{E82FC48F-E959-4D1F-97BA-3FEB07EBBE1B}"/>
          </ac:spMkLst>
        </pc:spChg>
        <pc:graphicFrameChg chg="add mod">
          <ac:chgData name="Mike Taylor" userId="dc7cc17c3b5c01db" providerId="LiveId" clId="{221E6FCE-BB67-4ED6-B78C-4E2550D0894A}" dt="2018-10-17T14:58:20.180" v="1464" actId="14100"/>
          <ac:graphicFrameMkLst>
            <pc:docMk/>
            <pc:sldMk cId="1498522331" sldId="372"/>
            <ac:graphicFrameMk id="5" creationId="{11B3FDC1-0425-4C64-B1F9-EE4C88135B4B}"/>
          </ac:graphicFrameMkLst>
        </pc:graphicFrameChg>
        <pc:graphicFrameChg chg="add del">
          <ac:chgData name="Mike Taylor" userId="dc7cc17c3b5c01db" providerId="LiveId" clId="{221E6FCE-BB67-4ED6-B78C-4E2550D0894A}" dt="2018-10-17T15:20:57.108" v="1494"/>
          <ac:graphicFrameMkLst>
            <pc:docMk/>
            <pc:sldMk cId="1498522331" sldId="372"/>
            <ac:graphicFrameMk id="6" creationId="{13A825C4-94D1-4427-A307-B6B2674A2F23}"/>
          </ac:graphicFrameMkLst>
        </pc:graphicFrameChg>
        <pc:graphicFrameChg chg="add">
          <ac:chgData name="Mike Taylor" userId="dc7cc17c3b5c01db" providerId="LiveId" clId="{221E6FCE-BB67-4ED6-B78C-4E2550D0894A}" dt="2018-10-17T15:21:01.274" v="1495"/>
          <ac:graphicFrameMkLst>
            <pc:docMk/>
            <pc:sldMk cId="1498522331" sldId="372"/>
            <ac:graphicFrameMk id="7" creationId="{B8A0B165-4CF5-4235-83E7-6AC4591A5692}"/>
          </ac:graphicFrameMkLst>
        </pc:graphicFrameChg>
        <pc:graphicFrameChg chg="del">
          <ac:chgData name="Mike Taylor" userId="dc7cc17c3b5c01db" providerId="LiveId" clId="{221E6FCE-BB67-4ED6-B78C-4E2550D0894A}" dt="2018-10-17T14:57:53.566" v="1458" actId="478"/>
          <ac:graphicFrameMkLst>
            <pc:docMk/>
            <pc:sldMk cId="1498522331" sldId="372"/>
            <ac:graphicFrameMk id="21" creationId="{A4C169C1-3061-4B0B-9998-1912098DD93B}"/>
          </ac:graphicFrameMkLst>
        </pc:graphicFrameChg>
      </pc:sldChg>
      <pc:sldChg chg="addSp delSp modSp add modTransition">
        <pc:chgData name="Mike Taylor" userId="dc7cc17c3b5c01db" providerId="LiveId" clId="{221E6FCE-BB67-4ED6-B78C-4E2550D0894A}" dt="2018-10-17T15:21:42.236" v="1497"/>
        <pc:sldMkLst>
          <pc:docMk/>
          <pc:sldMk cId="1629483653" sldId="373"/>
        </pc:sldMkLst>
        <pc:spChg chg="mod">
          <ac:chgData name="Mike Taylor" userId="dc7cc17c3b5c01db" providerId="LiveId" clId="{221E6FCE-BB67-4ED6-B78C-4E2550D0894A}" dt="2018-10-17T15:20:48.796" v="1492" actId="20577"/>
          <ac:spMkLst>
            <pc:docMk/>
            <pc:sldMk cId="1629483653" sldId="373"/>
            <ac:spMk id="19" creationId="{E82FC48F-E959-4D1F-97BA-3FEB07EBBE1B}"/>
          </ac:spMkLst>
        </pc:spChg>
        <pc:graphicFrameChg chg="del">
          <ac:chgData name="Mike Taylor" userId="dc7cc17c3b5c01db" providerId="LiveId" clId="{221E6FCE-BB67-4ED6-B78C-4E2550D0894A}" dt="2018-10-17T14:59:25.672" v="1481" actId="478"/>
          <ac:graphicFrameMkLst>
            <pc:docMk/>
            <pc:sldMk cId="1629483653" sldId="373"/>
            <ac:graphicFrameMk id="5" creationId="{11B3FDC1-0425-4C64-B1F9-EE4C88135B4B}"/>
          </ac:graphicFrameMkLst>
        </pc:graphicFrameChg>
        <pc:graphicFrameChg chg="add mod">
          <ac:chgData name="Mike Taylor" userId="dc7cc17c3b5c01db" providerId="LiveId" clId="{221E6FCE-BB67-4ED6-B78C-4E2550D0894A}" dt="2018-10-17T15:00:02.022" v="1488" actId="14100"/>
          <ac:graphicFrameMkLst>
            <pc:docMk/>
            <pc:sldMk cId="1629483653" sldId="373"/>
            <ac:graphicFrameMk id="6" creationId="{28938D0A-973B-48D0-8B43-4FDDCB732990}"/>
          </ac:graphicFrameMkLst>
        </pc:graphicFrameChg>
      </pc:sldChg>
      <pc:sldChg chg="addSp delSp modSp add">
        <pc:chgData name="Mike Taylor" userId="dc7cc17c3b5c01db" providerId="LiveId" clId="{221E6FCE-BB67-4ED6-B78C-4E2550D0894A}" dt="2018-10-18T06:58:48.399" v="2142" actId="208"/>
        <pc:sldMkLst>
          <pc:docMk/>
          <pc:sldMk cId="1424549022" sldId="374"/>
        </pc:sldMkLst>
        <pc:spChg chg="add mod">
          <ac:chgData name="Mike Taylor" userId="dc7cc17c3b5c01db" providerId="LiveId" clId="{221E6FCE-BB67-4ED6-B78C-4E2550D0894A}" dt="2018-10-17T17:08:39.297" v="2086" actId="20577"/>
          <ac:spMkLst>
            <pc:docMk/>
            <pc:sldMk cId="1424549022" sldId="374"/>
            <ac:spMk id="2" creationId="{D296D35D-72FD-4A97-A1E4-ECF8C3E4AA39}"/>
          </ac:spMkLst>
        </pc:spChg>
        <pc:spChg chg="add mod">
          <ac:chgData name="Mike Taylor" userId="dc7cc17c3b5c01db" providerId="LiveId" clId="{221E6FCE-BB67-4ED6-B78C-4E2550D0894A}" dt="2018-10-18T06:56:40.029" v="2135" actId="255"/>
          <ac:spMkLst>
            <pc:docMk/>
            <pc:sldMk cId="1424549022" sldId="374"/>
            <ac:spMk id="5" creationId="{E68DC430-EAFB-4622-BF15-F0F4D3FA32F3}"/>
          </ac:spMkLst>
        </pc:spChg>
        <pc:spChg chg="add">
          <ac:chgData name="Mike Taylor" userId="dc7cc17c3b5c01db" providerId="LiveId" clId="{221E6FCE-BB67-4ED6-B78C-4E2550D0894A}" dt="2018-10-17T15:22:53.974" v="1500"/>
          <ac:spMkLst>
            <pc:docMk/>
            <pc:sldMk cId="1424549022" sldId="374"/>
            <ac:spMk id="8" creationId="{1036F7A8-6474-4CFA-BA8E-642529A56DD3}"/>
          </ac:spMkLst>
        </pc:spChg>
        <pc:spChg chg="add mod">
          <ac:chgData name="Mike Taylor" userId="dc7cc17c3b5c01db" providerId="LiveId" clId="{221E6FCE-BB67-4ED6-B78C-4E2550D0894A}" dt="2018-10-17T17:08:57.166" v="2096" actId="255"/>
          <ac:spMkLst>
            <pc:docMk/>
            <pc:sldMk cId="1424549022" sldId="374"/>
            <ac:spMk id="9" creationId="{B55255DA-5FFA-4801-B852-30FD496F2A76}"/>
          </ac:spMkLst>
        </pc:spChg>
        <pc:spChg chg="add mod">
          <ac:chgData name="Mike Taylor" userId="dc7cc17c3b5c01db" providerId="LiveId" clId="{221E6FCE-BB67-4ED6-B78C-4E2550D0894A}" dt="2018-10-17T16:51:54.308" v="1742" actId="2711"/>
          <ac:spMkLst>
            <pc:docMk/>
            <pc:sldMk cId="1424549022" sldId="374"/>
            <ac:spMk id="10" creationId="{01C55FDC-D55F-46B5-B533-8A9483C8D6D7}"/>
          </ac:spMkLst>
        </pc:spChg>
        <pc:spChg chg="add mod">
          <ac:chgData name="Mike Taylor" userId="dc7cc17c3b5c01db" providerId="LiveId" clId="{221E6FCE-BB67-4ED6-B78C-4E2550D0894A}" dt="2018-10-17T16:52:05.262" v="1743" actId="2711"/>
          <ac:spMkLst>
            <pc:docMk/>
            <pc:sldMk cId="1424549022" sldId="374"/>
            <ac:spMk id="15" creationId="{132BB1CF-9206-437C-96A9-8802121F2D14}"/>
          </ac:spMkLst>
        </pc:spChg>
        <pc:spChg chg="add del mod">
          <ac:chgData name="Mike Taylor" userId="dc7cc17c3b5c01db" providerId="LiveId" clId="{221E6FCE-BB67-4ED6-B78C-4E2550D0894A}" dt="2018-10-17T16:50:27.912" v="1710"/>
          <ac:spMkLst>
            <pc:docMk/>
            <pc:sldMk cId="1424549022" sldId="374"/>
            <ac:spMk id="16" creationId="{27C592CC-7C9B-4390-91ED-0872E065FFF5}"/>
          </ac:spMkLst>
        </pc:spChg>
        <pc:spChg chg="add del mod">
          <ac:chgData name="Mike Taylor" userId="dc7cc17c3b5c01db" providerId="LiveId" clId="{221E6FCE-BB67-4ED6-B78C-4E2550D0894A}" dt="2018-10-17T16:50:27.912" v="1710"/>
          <ac:spMkLst>
            <pc:docMk/>
            <pc:sldMk cId="1424549022" sldId="374"/>
            <ac:spMk id="17" creationId="{30517B43-593A-40D8-9458-EF73B7AD8F4E}"/>
          </ac:spMkLst>
        </pc:spChg>
        <pc:spChg chg="del">
          <ac:chgData name="Mike Taylor" userId="dc7cc17c3b5c01db" providerId="LiveId" clId="{221E6FCE-BB67-4ED6-B78C-4E2550D0894A}" dt="2018-10-17T15:22:40.938" v="1499" actId="478"/>
          <ac:spMkLst>
            <pc:docMk/>
            <pc:sldMk cId="1424549022" sldId="374"/>
            <ac:spMk id="19" creationId="{E82FC48F-E959-4D1F-97BA-3FEB07EBBE1B}"/>
          </ac:spMkLst>
        </pc:spChg>
        <pc:spChg chg="add del mod">
          <ac:chgData name="Mike Taylor" userId="dc7cc17c3b5c01db" providerId="LiveId" clId="{221E6FCE-BB67-4ED6-B78C-4E2550D0894A}" dt="2018-10-17T16:50:27.912" v="1710"/>
          <ac:spMkLst>
            <pc:docMk/>
            <pc:sldMk cId="1424549022" sldId="374"/>
            <ac:spMk id="21" creationId="{2093FCE2-F946-4847-BF23-BBA15DBF3FD1}"/>
          </ac:spMkLst>
        </pc:spChg>
        <pc:spChg chg="add del mod">
          <ac:chgData name="Mike Taylor" userId="dc7cc17c3b5c01db" providerId="LiveId" clId="{221E6FCE-BB67-4ED6-B78C-4E2550D0894A}" dt="2018-10-17T16:50:27.912" v="1710"/>
          <ac:spMkLst>
            <pc:docMk/>
            <pc:sldMk cId="1424549022" sldId="374"/>
            <ac:spMk id="23" creationId="{ECA22518-9E1E-4417-B149-1E7ACD349241}"/>
          </ac:spMkLst>
        </pc:spChg>
        <pc:graphicFrameChg chg="del">
          <ac:chgData name="Mike Taylor" userId="dc7cc17c3b5c01db" providerId="LiveId" clId="{221E6FCE-BB67-4ED6-B78C-4E2550D0894A}" dt="2018-10-17T15:22:40.938" v="1499" actId="478"/>
          <ac:graphicFrameMkLst>
            <pc:docMk/>
            <pc:sldMk cId="1424549022" sldId="374"/>
            <ac:graphicFrameMk id="6" creationId="{28938D0A-973B-48D0-8B43-4FDDCB732990}"/>
          </ac:graphicFrameMkLst>
        </pc:graphicFrameChg>
        <pc:graphicFrameChg chg="del">
          <ac:chgData name="Mike Taylor" userId="dc7cc17c3b5c01db" providerId="LiveId" clId="{221E6FCE-BB67-4ED6-B78C-4E2550D0894A}" dt="2018-10-17T15:22:40.938" v="1499" actId="478"/>
          <ac:graphicFrameMkLst>
            <pc:docMk/>
            <pc:sldMk cId="1424549022" sldId="374"/>
            <ac:graphicFrameMk id="20" creationId="{588FEFE5-528D-4209-9200-B64480C0CDB1}"/>
          </ac:graphicFrameMkLst>
        </pc:graphicFrameChg>
        <pc:picChg chg="add">
          <ac:chgData name="Mike Taylor" userId="dc7cc17c3b5c01db" providerId="LiveId" clId="{221E6FCE-BB67-4ED6-B78C-4E2550D0894A}" dt="2018-10-17T15:22:53.974" v="1500"/>
          <ac:picMkLst>
            <pc:docMk/>
            <pc:sldMk cId="1424549022" sldId="374"/>
            <ac:picMk id="7" creationId="{EDD2341B-0F3E-411C-B3F4-96C6CF378788}"/>
          </ac:picMkLst>
        </pc:picChg>
        <pc:cxnChg chg="add mod">
          <ac:chgData name="Mike Taylor" userId="dc7cc17c3b5c01db" providerId="LiveId" clId="{221E6FCE-BB67-4ED6-B78C-4E2550D0894A}" dt="2018-10-17T16:48:03.115" v="1686" actId="1076"/>
          <ac:cxnSpMkLst>
            <pc:docMk/>
            <pc:sldMk cId="1424549022" sldId="374"/>
            <ac:cxnSpMk id="4" creationId="{18ABDAB4-F39D-442F-9FF5-F2B7AEF034E8}"/>
          </ac:cxnSpMkLst>
        </pc:cxnChg>
        <pc:cxnChg chg="add mod">
          <ac:chgData name="Mike Taylor" userId="dc7cc17c3b5c01db" providerId="LiveId" clId="{221E6FCE-BB67-4ED6-B78C-4E2550D0894A}" dt="2018-10-18T06:58:48.399" v="2142" actId="208"/>
          <ac:cxnSpMkLst>
            <pc:docMk/>
            <pc:sldMk cId="1424549022" sldId="374"/>
            <ac:cxnSpMk id="12" creationId="{B7E0E1E3-F762-41F8-8B3B-ADAD0BDE7060}"/>
          </ac:cxnSpMkLst>
        </pc:cxnChg>
        <pc:cxnChg chg="add del mod">
          <ac:chgData name="Mike Taylor" userId="dc7cc17c3b5c01db" providerId="LiveId" clId="{221E6FCE-BB67-4ED6-B78C-4E2550D0894A}" dt="2018-10-17T16:50:27.912" v="1710"/>
          <ac:cxnSpMkLst>
            <pc:docMk/>
            <pc:sldMk cId="1424549022" sldId="374"/>
            <ac:cxnSpMk id="18" creationId="{6F0B5DB7-D0CE-4C8E-BE60-256F9130A1FA}"/>
          </ac:cxnSpMkLst>
        </pc:cxnChg>
        <pc:cxnChg chg="add del mod">
          <ac:chgData name="Mike Taylor" userId="dc7cc17c3b5c01db" providerId="LiveId" clId="{221E6FCE-BB67-4ED6-B78C-4E2550D0894A}" dt="2018-10-17T16:50:27.912" v="1710"/>
          <ac:cxnSpMkLst>
            <pc:docMk/>
            <pc:sldMk cId="1424549022" sldId="374"/>
            <ac:cxnSpMk id="22" creationId="{694C367F-721B-4835-AFA4-71D20F743CFF}"/>
          </ac:cxnSpMkLst>
        </pc:cxnChg>
      </pc:sldChg>
      <pc:sldChg chg="addSp delSp modSp add">
        <pc:chgData name="Mike Taylor" userId="dc7cc17c3b5c01db" providerId="LiveId" clId="{221E6FCE-BB67-4ED6-B78C-4E2550D0894A}" dt="2018-10-18T06:59:08.203" v="2143" actId="208"/>
        <pc:sldMkLst>
          <pc:docMk/>
          <pc:sldMk cId="3826792009" sldId="375"/>
        </pc:sldMkLst>
        <pc:spChg chg="mod">
          <ac:chgData name="Mike Taylor" userId="dc7cc17c3b5c01db" providerId="LiveId" clId="{221E6FCE-BB67-4ED6-B78C-4E2550D0894A}" dt="2018-10-17T17:07:41.689" v="2078" actId="20577"/>
          <ac:spMkLst>
            <pc:docMk/>
            <pc:sldMk cId="3826792009" sldId="375"/>
            <ac:spMk id="2" creationId="{0AB50170-27FC-49F0-B914-2D61A99B32D0}"/>
          </ac:spMkLst>
        </pc:spChg>
        <pc:spChg chg="add del mod">
          <ac:chgData name="Mike Taylor" userId="dc7cc17c3b5c01db" providerId="LiveId" clId="{221E6FCE-BB67-4ED6-B78C-4E2550D0894A}" dt="2018-10-17T16:52:19.197" v="1744" actId="478"/>
          <ac:spMkLst>
            <pc:docMk/>
            <pc:sldMk cId="3826792009" sldId="375"/>
            <ac:spMk id="3" creationId="{264A5E0E-F2C4-4D1A-B6C3-8D790EE1213C}"/>
          </ac:spMkLst>
        </pc:spChg>
        <pc:spChg chg="add del mod">
          <ac:chgData name="Mike Taylor" userId="dc7cc17c3b5c01db" providerId="LiveId" clId="{221E6FCE-BB67-4ED6-B78C-4E2550D0894A}" dt="2018-10-17T16:52:22.765" v="1745" actId="478"/>
          <ac:spMkLst>
            <pc:docMk/>
            <pc:sldMk cId="3826792009" sldId="375"/>
            <ac:spMk id="4" creationId="{F56CD344-B09E-4772-A00B-E91C61FFFA36}"/>
          </ac:spMkLst>
        </pc:spChg>
        <pc:spChg chg="add del mod">
          <ac:chgData name="Mike Taylor" userId="dc7cc17c3b5c01db" providerId="LiveId" clId="{221E6FCE-BB67-4ED6-B78C-4E2550D0894A}" dt="2018-10-17T16:52:22.765" v="1745" actId="478"/>
          <ac:spMkLst>
            <pc:docMk/>
            <pc:sldMk cId="3826792009" sldId="375"/>
            <ac:spMk id="6" creationId="{81EAB4A8-E243-4E1C-982E-0C4A28981E40}"/>
          </ac:spMkLst>
        </pc:spChg>
        <pc:spChg chg="add del mod">
          <ac:chgData name="Mike Taylor" userId="dc7cc17c3b5c01db" providerId="LiveId" clId="{221E6FCE-BB67-4ED6-B78C-4E2550D0894A}" dt="2018-10-17T16:52:22.765" v="1745" actId="478"/>
          <ac:spMkLst>
            <pc:docMk/>
            <pc:sldMk cId="3826792009" sldId="375"/>
            <ac:spMk id="8" creationId="{0E8216E8-5B00-4884-852C-49D5FBD2CB47}"/>
          </ac:spMkLst>
        </pc:spChg>
        <pc:spChg chg="add del">
          <ac:chgData name="Mike Taylor" userId="dc7cc17c3b5c01db" providerId="LiveId" clId="{221E6FCE-BB67-4ED6-B78C-4E2550D0894A}" dt="2018-10-17T16:52:22.765" v="1745" actId="478"/>
          <ac:spMkLst>
            <pc:docMk/>
            <pc:sldMk cId="3826792009" sldId="375"/>
            <ac:spMk id="10" creationId="{24D21B09-379F-43C6-BC78-C1686934C22B}"/>
          </ac:spMkLst>
        </pc:spChg>
        <pc:spChg chg="add del mod">
          <ac:chgData name="Mike Taylor" userId="dc7cc17c3b5c01db" providerId="LiveId" clId="{221E6FCE-BB67-4ED6-B78C-4E2550D0894A}" dt="2018-10-17T16:52:42.155" v="1748" actId="478"/>
          <ac:spMkLst>
            <pc:docMk/>
            <pc:sldMk cId="3826792009" sldId="375"/>
            <ac:spMk id="11" creationId="{231316DE-4A18-4B87-98BE-803E755773DF}"/>
          </ac:spMkLst>
        </pc:spChg>
        <pc:spChg chg="add mod">
          <ac:chgData name="Mike Taylor" userId="dc7cc17c3b5c01db" providerId="LiveId" clId="{221E6FCE-BB67-4ED6-B78C-4E2550D0894A}" dt="2018-10-18T06:56:57.125" v="2136" actId="1076"/>
          <ac:spMkLst>
            <pc:docMk/>
            <pc:sldMk cId="3826792009" sldId="375"/>
            <ac:spMk id="12" creationId="{878D0ADA-876F-4398-A205-7EF8FB55930E}"/>
          </ac:spMkLst>
        </pc:spChg>
        <pc:spChg chg="add mod">
          <ac:chgData name="Mike Taylor" userId="dc7cc17c3b5c01db" providerId="LiveId" clId="{221E6FCE-BB67-4ED6-B78C-4E2550D0894A}" dt="2018-10-18T06:56:57.125" v="2136" actId="1076"/>
          <ac:spMkLst>
            <pc:docMk/>
            <pc:sldMk cId="3826792009" sldId="375"/>
            <ac:spMk id="13" creationId="{057514B0-49AC-49FE-B22C-5BF2CFDEE518}"/>
          </ac:spMkLst>
        </pc:spChg>
        <pc:spChg chg="add mod">
          <ac:chgData name="Mike Taylor" userId="dc7cc17c3b5c01db" providerId="LiveId" clId="{221E6FCE-BB67-4ED6-B78C-4E2550D0894A}" dt="2018-10-18T06:56:57.125" v="2136" actId="1076"/>
          <ac:spMkLst>
            <pc:docMk/>
            <pc:sldMk cId="3826792009" sldId="375"/>
            <ac:spMk id="15" creationId="{4208A676-2705-4FC1-8D44-12882A7EFE55}"/>
          </ac:spMkLst>
        </pc:spChg>
        <pc:spChg chg="add mod">
          <ac:chgData name="Mike Taylor" userId="dc7cc17c3b5c01db" providerId="LiveId" clId="{221E6FCE-BB67-4ED6-B78C-4E2550D0894A}" dt="2018-10-18T06:56:57.125" v="2136" actId="1076"/>
          <ac:spMkLst>
            <pc:docMk/>
            <pc:sldMk cId="3826792009" sldId="375"/>
            <ac:spMk id="17" creationId="{3B1140CD-D27A-4C57-8612-E138E683E427}"/>
          </ac:spMkLst>
        </pc:spChg>
        <pc:spChg chg="add mod">
          <ac:chgData name="Mike Taylor" userId="dc7cc17c3b5c01db" providerId="LiveId" clId="{221E6FCE-BB67-4ED6-B78C-4E2550D0894A}" dt="2018-10-18T06:56:57.125" v="2136" actId="1076"/>
          <ac:spMkLst>
            <pc:docMk/>
            <pc:sldMk cId="3826792009" sldId="375"/>
            <ac:spMk id="20" creationId="{FADBE251-4EBD-4D45-A023-7F2270E5644C}"/>
          </ac:spMkLst>
        </pc:spChg>
        <pc:spChg chg="add mod">
          <ac:chgData name="Mike Taylor" userId="dc7cc17c3b5c01db" providerId="LiveId" clId="{221E6FCE-BB67-4ED6-B78C-4E2550D0894A}" dt="2018-10-18T06:56:57.125" v="2136" actId="1076"/>
          <ac:spMkLst>
            <pc:docMk/>
            <pc:sldMk cId="3826792009" sldId="375"/>
            <ac:spMk id="22" creationId="{1D419F67-9AEF-408A-8A27-30307E1CAA67}"/>
          </ac:spMkLst>
        </pc:spChg>
        <pc:spChg chg="add mod">
          <ac:chgData name="Mike Taylor" userId="dc7cc17c3b5c01db" providerId="LiveId" clId="{221E6FCE-BB67-4ED6-B78C-4E2550D0894A}" dt="2018-10-18T06:56:57.125" v="2136" actId="1076"/>
          <ac:spMkLst>
            <pc:docMk/>
            <pc:sldMk cId="3826792009" sldId="375"/>
            <ac:spMk id="24" creationId="{632290F0-DAC7-49B7-9C2F-D432EDA330E6}"/>
          </ac:spMkLst>
        </pc:spChg>
        <pc:cxnChg chg="add del mod">
          <ac:chgData name="Mike Taylor" userId="dc7cc17c3b5c01db" providerId="LiveId" clId="{221E6FCE-BB67-4ED6-B78C-4E2550D0894A}" dt="2018-10-17T16:52:22.765" v="1745" actId="478"/>
          <ac:cxnSpMkLst>
            <pc:docMk/>
            <pc:sldMk cId="3826792009" sldId="375"/>
            <ac:cxnSpMk id="5" creationId="{46A040B2-CE27-4D0B-AF0E-3762C922AFCB}"/>
          </ac:cxnSpMkLst>
        </pc:cxnChg>
        <pc:cxnChg chg="add del mod">
          <ac:chgData name="Mike Taylor" userId="dc7cc17c3b5c01db" providerId="LiveId" clId="{221E6FCE-BB67-4ED6-B78C-4E2550D0894A}" dt="2018-10-17T16:52:22.765" v="1745" actId="478"/>
          <ac:cxnSpMkLst>
            <pc:docMk/>
            <pc:sldMk cId="3826792009" sldId="375"/>
            <ac:cxnSpMk id="7" creationId="{2CD37D96-DC4F-480A-A9F8-599DCC9575AD}"/>
          </ac:cxnSpMkLst>
        </pc:cxnChg>
        <pc:cxnChg chg="add mod">
          <ac:chgData name="Mike Taylor" userId="dc7cc17c3b5c01db" providerId="LiveId" clId="{221E6FCE-BB67-4ED6-B78C-4E2550D0894A}" dt="2018-10-18T06:56:57.125" v="2136" actId="1076"/>
          <ac:cxnSpMkLst>
            <pc:docMk/>
            <pc:sldMk cId="3826792009" sldId="375"/>
            <ac:cxnSpMk id="14" creationId="{D907F117-54C0-4EEC-8AED-6CF01696396E}"/>
          </ac:cxnSpMkLst>
        </pc:cxnChg>
        <pc:cxnChg chg="add mod">
          <ac:chgData name="Mike Taylor" userId="dc7cc17c3b5c01db" providerId="LiveId" clId="{221E6FCE-BB67-4ED6-B78C-4E2550D0894A}" dt="2018-10-18T06:59:08.203" v="2143" actId="208"/>
          <ac:cxnSpMkLst>
            <pc:docMk/>
            <pc:sldMk cId="3826792009" sldId="375"/>
            <ac:cxnSpMk id="16" creationId="{C384CB36-3518-432E-86A6-114E7272FD0D}"/>
          </ac:cxnSpMkLst>
        </pc:cxnChg>
        <pc:cxnChg chg="add mod">
          <ac:chgData name="Mike Taylor" userId="dc7cc17c3b5c01db" providerId="LiveId" clId="{221E6FCE-BB67-4ED6-B78C-4E2550D0894A}" dt="2018-10-18T06:56:57.125" v="2136" actId="1076"/>
          <ac:cxnSpMkLst>
            <pc:docMk/>
            <pc:sldMk cId="3826792009" sldId="375"/>
            <ac:cxnSpMk id="21" creationId="{16F52B47-8A27-498B-87E0-087ED310F92F}"/>
          </ac:cxnSpMkLst>
        </pc:cxnChg>
        <pc:cxnChg chg="add mod">
          <ac:chgData name="Mike Taylor" userId="dc7cc17c3b5c01db" providerId="LiveId" clId="{221E6FCE-BB67-4ED6-B78C-4E2550D0894A}" dt="2018-10-18T06:59:08.203" v="2143" actId="208"/>
          <ac:cxnSpMkLst>
            <pc:docMk/>
            <pc:sldMk cId="3826792009" sldId="375"/>
            <ac:cxnSpMk id="23" creationId="{8CECB870-6E5D-4EAF-A914-2772C4624E96}"/>
          </ac:cxnSpMkLst>
        </pc:cxnChg>
      </pc:sldChg>
      <pc:sldChg chg="addSp delSp modSp add">
        <pc:chgData name="Mike Taylor" userId="dc7cc17c3b5c01db" providerId="LiveId" clId="{221E6FCE-BB67-4ED6-B78C-4E2550D0894A}" dt="2018-10-18T09:04:24.311" v="3452" actId="1076"/>
        <pc:sldMkLst>
          <pc:docMk/>
          <pc:sldMk cId="634133070" sldId="376"/>
        </pc:sldMkLst>
        <pc:spChg chg="mod">
          <ac:chgData name="Mike Taylor" userId="dc7cc17c3b5c01db" providerId="LiveId" clId="{221E6FCE-BB67-4ED6-B78C-4E2550D0894A}" dt="2018-10-18T09:04:24.311" v="3452" actId="1076"/>
          <ac:spMkLst>
            <pc:docMk/>
            <pc:sldMk cId="634133070" sldId="376"/>
            <ac:spMk id="2" creationId="{0AB50170-27FC-49F0-B914-2D61A99B32D0}"/>
          </ac:spMkLst>
        </pc:spChg>
        <pc:spChg chg="add mod">
          <ac:chgData name="Mike Taylor" userId="dc7cc17c3b5c01db" providerId="LiveId" clId="{221E6FCE-BB67-4ED6-B78C-4E2550D0894A}" dt="2018-10-18T06:57:35.380" v="2138" actId="1076"/>
          <ac:spMkLst>
            <pc:docMk/>
            <pc:sldMk cId="634133070" sldId="376"/>
            <ac:spMk id="5" creationId="{EC0B6C53-A2D1-4D09-BE02-4894F69435DC}"/>
          </ac:spMkLst>
        </pc:spChg>
        <pc:spChg chg="add mod ord">
          <ac:chgData name="Mike Taylor" userId="dc7cc17c3b5c01db" providerId="LiveId" clId="{221E6FCE-BB67-4ED6-B78C-4E2550D0894A}" dt="2018-10-18T06:57:35.380" v="2138" actId="1076"/>
          <ac:spMkLst>
            <pc:docMk/>
            <pc:sldMk cId="634133070" sldId="376"/>
            <ac:spMk id="7" creationId="{6EFA1420-3BED-4C1B-84B4-7024E3420BCB}"/>
          </ac:spMkLst>
        </pc:spChg>
        <pc:spChg chg="add mod">
          <ac:chgData name="Mike Taylor" userId="dc7cc17c3b5c01db" providerId="LiveId" clId="{221E6FCE-BB67-4ED6-B78C-4E2550D0894A}" dt="2018-10-18T06:57:35.380" v="2138" actId="1076"/>
          <ac:spMkLst>
            <pc:docMk/>
            <pc:sldMk cId="634133070" sldId="376"/>
            <ac:spMk id="8" creationId="{ADD8EA0B-AACB-420F-A185-86BD1A2568BE}"/>
          </ac:spMkLst>
        </pc:spChg>
        <pc:spChg chg="mod">
          <ac:chgData name="Mike Taylor" userId="dc7cc17c3b5c01db" providerId="LiveId" clId="{221E6FCE-BB67-4ED6-B78C-4E2550D0894A}" dt="2018-10-18T06:57:35.380" v="2138" actId="1076"/>
          <ac:spMkLst>
            <pc:docMk/>
            <pc:sldMk cId="634133070" sldId="376"/>
            <ac:spMk id="12" creationId="{878D0ADA-876F-4398-A205-7EF8FB55930E}"/>
          </ac:spMkLst>
        </pc:spChg>
        <pc:spChg chg="mod">
          <ac:chgData name="Mike Taylor" userId="dc7cc17c3b5c01db" providerId="LiveId" clId="{221E6FCE-BB67-4ED6-B78C-4E2550D0894A}" dt="2018-10-18T06:57:35.380" v="2138" actId="1076"/>
          <ac:spMkLst>
            <pc:docMk/>
            <pc:sldMk cId="634133070" sldId="376"/>
            <ac:spMk id="13" creationId="{057514B0-49AC-49FE-B22C-5BF2CFDEE518}"/>
          </ac:spMkLst>
        </pc:spChg>
        <pc:spChg chg="mod">
          <ac:chgData name="Mike Taylor" userId="dc7cc17c3b5c01db" providerId="LiveId" clId="{221E6FCE-BB67-4ED6-B78C-4E2550D0894A}" dt="2018-10-18T06:57:35.380" v="2138" actId="1076"/>
          <ac:spMkLst>
            <pc:docMk/>
            <pc:sldMk cId="634133070" sldId="376"/>
            <ac:spMk id="15" creationId="{4208A676-2705-4FC1-8D44-12882A7EFE55}"/>
          </ac:spMkLst>
        </pc:spChg>
        <pc:spChg chg="mod">
          <ac:chgData name="Mike Taylor" userId="dc7cc17c3b5c01db" providerId="LiveId" clId="{221E6FCE-BB67-4ED6-B78C-4E2550D0894A}" dt="2018-10-18T06:57:35.380" v="2138" actId="1076"/>
          <ac:spMkLst>
            <pc:docMk/>
            <pc:sldMk cId="634133070" sldId="376"/>
            <ac:spMk id="17" creationId="{3B1140CD-D27A-4C57-8612-E138E683E427}"/>
          </ac:spMkLst>
        </pc:spChg>
        <pc:spChg chg="mod">
          <ac:chgData name="Mike Taylor" userId="dc7cc17c3b5c01db" providerId="LiveId" clId="{221E6FCE-BB67-4ED6-B78C-4E2550D0894A}" dt="2018-10-18T06:57:35.380" v="2138" actId="1076"/>
          <ac:spMkLst>
            <pc:docMk/>
            <pc:sldMk cId="634133070" sldId="376"/>
            <ac:spMk id="20" creationId="{FADBE251-4EBD-4D45-A023-7F2270E5644C}"/>
          </ac:spMkLst>
        </pc:spChg>
        <pc:spChg chg="mod">
          <ac:chgData name="Mike Taylor" userId="dc7cc17c3b5c01db" providerId="LiveId" clId="{221E6FCE-BB67-4ED6-B78C-4E2550D0894A}" dt="2018-10-18T06:58:18.931" v="2139" actId="1076"/>
          <ac:spMkLst>
            <pc:docMk/>
            <pc:sldMk cId="634133070" sldId="376"/>
            <ac:spMk id="22" creationId="{1D419F67-9AEF-408A-8A27-30307E1CAA67}"/>
          </ac:spMkLst>
        </pc:spChg>
        <pc:spChg chg="mod">
          <ac:chgData name="Mike Taylor" userId="dc7cc17c3b5c01db" providerId="LiveId" clId="{221E6FCE-BB67-4ED6-B78C-4E2550D0894A}" dt="2018-10-18T06:57:35.380" v="2138" actId="1076"/>
          <ac:spMkLst>
            <pc:docMk/>
            <pc:sldMk cId="634133070" sldId="376"/>
            <ac:spMk id="24" creationId="{632290F0-DAC7-49B7-9C2F-D432EDA330E6}"/>
          </ac:spMkLst>
        </pc:spChg>
        <pc:spChg chg="add mod ord">
          <ac:chgData name="Mike Taylor" userId="dc7cc17c3b5c01db" providerId="LiveId" clId="{221E6FCE-BB67-4ED6-B78C-4E2550D0894A}" dt="2018-10-18T06:57:35.380" v="2138" actId="1076"/>
          <ac:spMkLst>
            <pc:docMk/>
            <pc:sldMk cId="634133070" sldId="376"/>
            <ac:spMk id="25" creationId="{35C5D64C-76D3-40DC-8F2B-DC2F75DBECA4}"/>
          </ac:spMkLst>
        </pc:spChg>
        <pc:spChg chg="add mod">
          <ac:chgData name="Mike Taylor" userId="dc7cc17c3b5c01db" providerId="LiveId" clId="{221E6FCE-BB67-4ED6-B78C-4E2550D0894A}" dt="2018-10-18T06:57:35.380" v="2138" actId="1076"/>
          <ac:spMkLst>
            <pc:docMk/>
            <pc:sldMk cId="634133070" sldId="376"/>
            <ac:spMk id="26" creationId="{D1B724BB-5BE2-416E-A4EB-BF4636F130C6}"/>
          </ac:spMkLst>
        </pc:spChg>
        <pc:spChg chg="add mod">
          <ac:chgData name="Mike Taylor" userId="dc7cc17c3b5c01db" providerId="LiveId" clId="{221E6FCE-BB67-4ED6-B78C-4E2550D0894A}" dt="2018-10-18T07:17:09.953" v="2185" actId="114"/>
          <ac:spMkLst>
            <pc:docMk/>
            <pc:sldMk cId="634133070" sldId="376"/>
            <ac:spMk id="45" creationId="{A8F65E2C-1D4B-4FB4-B969-48435A7CE60B}"/>
          </ac:spMkLst>
        </pc:spChg>
        <pc:spChg chg="add mod">
          <ac:chgData name="Mike Taylor" userId="dc7cc17c3b5c01db" providerId="LiveId" clId="{221E6FCE-BB67-4ED6-B78C-4E2550D0894A}" dt="2018-10-18T07:19:17.506" v="2193" actId="14100"/>
          <ac:spMkLst>
            <pc:docMk/>
            <pc:sldMk cId="634133070" sldId="376"/>
            <ac:spMk id="46" creationId="{9A84741F-4D1C-4D91-A02A-D47981C94E5D}"/>
          </ac:spMkLst>
        </pc:spChg>
        <pc:spChg chg="add del mod">
          <ac:chgData name="Mike Taylor" userId="dc7cc17c3b5c01db" providerId="LiveId" clId="{221E6FCE-BB67-4ED6-B78C-4E2550D0894A}" dt="2018-10-18T07:19:33.764" v="2196" actId="478"/>
          <ac:spMkLst>
            <pc:docMk/>
            <pc:sldMk cId="634133070" sldId="376"/>
            <ac:spMk id="47" creationId="{2D566921-81C0-4D76-92AD-BEC1A9B034F9}"/>
          </ac:spMkLst>
        </pc:spChg>
        <pc:cxnChg chg="add del mod">
          <ac:chgData name="Mike Taylor" userId="dc7cc17c3b5c01db" providerId="LiveId" clId="{221E6FCE-BB67-4ED6-B78C-4E2550D0894A}" dt="2018-10-17T17:12:11.512" v="2107" actId="11529"/>
          <ac:cxnSpMkLst>
            <pc:docMk/>
            <pc:sldMk cId="634133070" sldId="376"/>
            <ac:cxnSpMk id="10" creationId="{1F8FB9CA-239F-471A-A71E-036C9179D16C}"/>
          </ac:cxnSpMkLst>
        </pc:cxnChg>
        <pc:cxnChg chg="mod">
          <ac:chgData name="Mike Taylor" userId="dc7cc17c3b5c01db" providerId="LiveId" clId="{221E6FCE-BB67-4ED6-B78C-4E2550D0894A}" dt="2018-10-18T06:57:35.380" v="2138" actId="1076"/>
          <ac:cxnSpMkLst>
            <pc:docMk/>
            <pc:sldMk cId="634133070" sldId="376"/>
            <ac:cxnSpMk id="14" creationId="{D907F117-54C0-4EEC-8AED-6CF01696396E}"/>
          </ac:cxnSpMkLst>
        </pc:cxnChg>
        <pc:cxnChg chg="mod">
          <ac:chgData name="Mike Taylor" userId="dc7cc17c3b5c01db" providerId="LiveId" clId="{221E6FCE-BB67-4ED6-B78C-4E2550D0894A}" dt="2018-10-18T06:59:31.158" v="2144" actId="208"/>
          <ac:cxnSpMkLst>
            <pc:docMk/>
            <pc:sldMk cId="634133070" sldId="376"/>
            <ac:cxnSpMk id="16" creationId="{C384CB36-3518-432E-86A6-114E7272FD0D}"/>
          </ac:cxnSpMkLst>
        </pc:cxnChg>
        <pc:cxnChg chg="add mod">
          <ac:chgData name="Mike Taylor" userId="dc7cc17c3b5c01db" providerId="LiveId" clId="{221E6FCE-BB67-4ED6-B78C-4E2550D0894A}" dt="2018-10-18T06:57:35.380" v="2138" actId="1076"/>
          <ac:cxnSpMkLst>
            <pc:docMk/>
            <pc:sldMk cId="634133070" sldId="376"/>
            <ac:cxnSpMk id="18" creationId="{67BAF3C9-A28F-4A75-9ECD-F5CB6AEDA582}"/>
          </ac:cxnSpMkLst>
        </pc:cxnChg>
        <pc:cxnChg chg="add mod">
          <ac:chgData name="Mike Taylor" userId="dc7cc17c3b5c01db" providerId="LiveId" clId="{221E6FCE-BB67-4ED6-B78C-4E2550D0894A}" dt="2018-10-18T06:57:35.380" v="2138" actId="1076"/>
          <ac:cxnSpMkLst>
            <pc:docMk/>
            <pc:sldMk cId="634133070" sldId="376"/>
            <ac:cxnSpMk id="19" creationId="{51DBE357-0F9A-4126-8AD7-FB16BFB12CEB}"/>
          </ac:cxnSpMkLst>
        </pc:cxnChg>
        <pc:cxnChg chg="mod">
          <ac:chgData name="Mike Taylor" userId="dc7cc17c3b5c01db" providerId="LiveId" clId="{221E6FCE-BB67-4ED6-B78C-4E2550D0894A}" dt="2018-10-18T06:57:35.380" v="2138" actId="1076"/>
          <ac:cxnSpMkLst>
            <pc:docMk/>
            <pc:sldMk cId="634133070" sldId="376"/>
            <ac:cxnSpMk id="21" creationId="{16F52B47-8A27-498B-87E0-087ED310F92F}"/>
          </ac:cxnSpMkLst>
        </pc:cxnChg>
        <pc:cxnChg chg="mod">
          <ac:chgData name="Mike Taylor" userId="dc7cc17c3b5c01db" providerId="LiveId" clId="{221E6FCE-BB67-4ED6-B78C-4E2550D0894A}" dt="2018-10-18T06:59:31.158" v="2144" actId="208"/>
          <ac:cxnSpMkLst>
            <pc:docMk/>
            <pc:sldMk cId="634133070" sldId="376"/>
            <ac:cxnSpMk id="23" creationId="{8CECB870-6E5D-4EAF-A914-2772C4624E96}"/>
          </ac:cxnSpMkLst>
        </pc:cxnChg>
        <pc:cxnChg chg="add mod">
          <ac:chgData name="Mike Taylor" userId="dc7cc17c3b5c01db" providerId="LiveId" clId="{221E6FCE-BB67-4ED6-B78C-4E2550D0894A}" dt="2018-10-18T07:16:26.465" v="2151" actId="14100"/>
          <ac:cxnSpMkLst>
            <pc:docMk/>
            <pc:sldMk cId="634133070" sldId="376"/>
            <ac:cxnSpMk id="27" creationId="{6587C033-B456-4296-B46F-F0B25B029529}"/>
          </ac:cxnSpMkLst>
        </pc:cxnChg>
        <pc:cxnChg chg="add mod">
          <ac:chgData name="Mike Taylor" userId="dc7cc17c3b5c01db" providerId="LiveId" clId="{221E6FCE-BB67-4ED6-B78C-4E2550D0894A}" dt="2018-10-18T06:57:35.380" v="2138" actId="1076"/>
          <ac:cxnSpMkLst>
            <pc:docMk/>
            <pc:sldMk cId="634133070" sldId="376"/>
            <ac:cxnSpMk id="33" creationId="{F0D263D3-3E3E-4B58-A1C8-5392C83CEC89}"/>
          </ac:cxnSpMkLst>
        </pc:cxnChg>
        <pc:cxnChg chg="add mod">
          <ac:chgData name="Mike Taylor" userId="dc7cc17c3b5c01db" providerId="LiveId" clId="{221E6FCE-BB67-4ED6-B78C-4E2550D0894A}" dt="2018-10-18T06:57:35.380" v="2138" actId="1076"/>
          <ac:cxnSpMkLst>
            <pc:docMk/>
            <pc:sldMk cId="634133070" sldId="376"/>
            <ac:cxnSpMk id="38" creationId="{B0CDCFF4-83EB-4C4D-B4B2-0D063AAC23AB}"/>
          </ac:cxnSpMkLst>
        </pc:cxnChg>
      </pc:sldChg>
      <pc:sldChg chg="addSp delSp modSp add">
        <pc:chgData name="Mike Taylor" userId="dc7cc17c3b5c01db" providerId="LiveId" clId="{221E6FCE-BB67-4ED6-B78C-4E2550D0894A}" dt="2018-10-18T09:04:30.068" v="3453" actId="1076"/>
        <pc:sldMkLst>
          <pc:docMk/>
          <pc:sldMk cId="1151410350" sldId="377"/>
        </pc:sldMkLst>
        <pc:spChg chg="mod">
          <ac:chgData name="Mike Taylor" userId="dc7cc17c3b5c01db" providerId="LiveId" clId="{221E6FCE-BB67-4ED6-B78C-4E2550D0894A}" dt="2018-10-18T09:04:30.068" v="3453" actId="1076"/>
          <ac:spMkLst>
            <pc:docMk/>
            <pc:sldMk cId="1151410350" sldId="377"/>
            <ac:spMk id="2" creationId="{0AB50170-27FC-49F0-B914-2D61A99B32D0}"/>
          </ac:spMkLst>
        </pc:spChg>
        <pc:spChg chg="add mod">
          <ac:chgData name="Mike Taylor" userId="dc7cc17c3b5c01db" providerId="LiveId" clId="{221E6FCE-BB67-4ED6-B78C-4E2550D0894A}" dt="2018-10-18T07:38:37.402" v="2668" actId="403"/>
          <ac:spMkLst>
            <pc:docMk/>
            <pc:sldMk cId="1151410350" sldId="377"/>
            <ac:spMk id="3" creationId="{353D7F5F-C3CD-4D7C-B560-E93BAE7EE000}"/>
          </ac:spMkLst>
        </pc:spChg>
        <pc:spChg chg="add mod ord">
          <ac:chgData name="Mike Taylor" userId="dc7cc17c3b5c01db" providerId="LiveId" clId="{221E6FCE-BB67-4ED6-B78C-4E2550D0894A}" dt="2018-10-18T07:34:51.024" v="2352" actId="167"/>
          <ac:spMkLst>
            <pc:docMk/>
            <pc:sldMk cId="1151410350" sldId="377"/>
            <ac:spMk id="4" creationId="{CF3CD812-64FF-46D0-A333-3425733CF99E}"/>
          </ac:spMkLst>
        </pc:spChg>
        <pc:spChg chg="mod ord">
          <ac:chgData name="Mike Taylor" userId="dc7cc17c3b5c01db" providerId="LiveId" clId="{221E6FCE-BB67-4ED6-B78C-4E2550D0894A}" dt="2018-10-18T07:40:11.363" v="2690" actId="1076"/>
          <ac:spMkLst>
            <pc:docMk/>
            <pc:sldMk cId="1151410350" sldId="377"/>
            <ac:spMk id="15" creationId="{4208A676-2705-4FC1-8D44-12882A7EFE55}"/>
          </ac:spMkLst>
        </pc:spChg>
        <pc:spChg chg="mod">
          <ac:chgData name="Mike Taylor" userId="dc7cc17c3b5c01db" providerId="LiveId" clId="{221E6FCE-BB67-4ED6-B78C-4E2550D0894A}" dt="2018-10-18T07:32:19.502" v="2292" actId="1076"/>
          <ac:spMkLst>
            <pc:docMk/>
            <pc:sldMk cId="1151410350" sldId="377"/>
            <ac:spMk id="24" creationId="{632290F0-DAC7-49B7-9C2F-D432EDA330E6}"/>
          </ac:spMkLst>
        </pc:spChg>
        <pc:spChg chg="add mod ord">
          <ac:chgData name="Mike Taylor" userId="dc7cc17c3b5c01db" providerId="LiveId" clId="{221E6FCE-BB67-4ED6-B78C-4E2550D0894A}" dt="2018-10-18T07:34:55.502" v="2353" actId="167"/>
          <ac:spMkLst>
            <pc:docMk/>
            <pc:sldMk cId="1151410350" sldId="377"/>
            <ac:spMk id="28" creationId="{95D94F5C-C93F-43EA-A61D-CC21E2A9FBD9}"/>
          </ac:spMkLst>
        </pc:spChg>
        <pc:spChg chg="add mod">
          <ac:chgData name="Mike Taylor" userId="dc7cc17c3b5c01db" providerId="LiveId" clId="{221E6FCE-BB67-4ED6-B78C-4E2550D0894A}" dt="2018-10-18T07:32:36.954" v="2296" actId="1076"/>
          <ac:spMkLst>
            <pc:docMk/>
            <pc:sldMk cId="1151410350" sldId="377"/>
            <ac:spMk id="29" creationId="{6D8E8DB4-12F9-4D76-8CBD-466B78AD9286}"/>
          </ac:spMkLst>
        </pc:spChg>
        <pc:spChg chg="add mod ord">
          <ac:chgData name="Mike Taylor" userId="dc7cc17c3b5c01db" providerId="LiveId" clId="{221E6FCE-BB67-4ED6-B78C-4E2550D0894A}" dt="2018-10-18T07:40:19.911" v="2724" actId="1037"/>
          <ac:spMkLst>
            <pc:docMk/>
            <pc:sldMk cId="1151410350" sldId="377"/>
            <ac:spMk id="31" creationId="{F40F9095-F9D5-440E-B7C5-D3C2FEBD5C23}"/>
          </ac:spMkLst>
        </pc:spChg>
        <pc:spChg chg="del mod">
          <ac:chgData name="Mike Taylor" userId="dc7cc17c3b5c01db" providerId="LiveId" clId="{221E6FCE-BB67-4ED6-B78C-4E2550D0894A}" dt="2018-10-18T07:33:02.400" v="2298" actId="478"/>
          <ac:spMkLst>
            <pc:docMk/>
            <pc:sldMk cId="1151410350" sldId="377"/>
            <ac:spMk id="45" creationId="{A8F65E2C-1D4B-4FB4-B969-48435A7CE60B}"/>
          </ac:spMkLst>
        </pc:spChg>
        <pc:spChg chg="del mod">
          <ac:chgData name="Mike Taylor" userId="dc7cc17c3b5c01db" providerId="LiveId" clId="{221E6FCE-BB67-4ED6-B78C-4E2550D0894A}" dt="2018-10-18T07:32:59.021" v="2297" actId="478"/>
          <ac:spMkLst>
            <pc:docMk/>
            <pc:sldMk cId="1151410350" sldId="377"/>
            <ac:spMk id="46" creationId="{9A84741F-4D1C-4D91-A02A-D47981C94E5D}"/>
          </ac:spMkLst>
        </pc:spChg>
        <pc:cxnChg chg="del mod">
          <ac:chgData name="Mike Taylor" userId="dc7cc17c3b5c01db" providerId="LiveId" clId="{221E6FCE-BB67-4ED6-B78C-4E2550D0894A}" dt="2018-10-18T07:27:57.787" v="2239" actId="478"/>
          <ac:cxnSpMkLst>
            <pc:docMk/>
            <pc:sldMk cId="1151410350" sldId="377"/>
            <ac:cxnSpMk id="27" creationId="{6587C033-B456-4296-B46F-F0B25B029529}"/>
          </ac:cxnSpMkLst>
        </pc:cxnChg>
        <pc:cxnChg chg="add del">
          <ac:chgData name="Mike Taylor" userId="dc7cc17c3b5c01db" providerId="LiveId" clId="{221E6FCE-BB67-4ED6-B78C-4E2550D0894A}" dt="2018-10-18T07:39:12.258" v="2670"/>
          <ac:cxnSpMkLst>
            <pc:docMk/>
            <pc:sldMk cId="1151410350" sldId="377"/>
            <ac:cxnSpMk id="30" creationId="{576D33A2-905B-4858-9DE0-AEB54B4268D2}"/>
          </ac:cxnSpMkLst>
        </pc:cxnChg>
        <pc:cxnChg chg="del mod">
          <ac:chgData name="Mike Taylor" userId="dc7cc17c3b5c01db" providerId="LiveId" clId="{221E6FCE-BB67-4ED6-B78C-4E2550D0894A}" dt="2018-10-18T07:28:01.033" v="2240" actId="478"/>
          <ac:cxnSpMkLst>
            <pc:docMk/>
            <pc:sldMk cId="1151410350" sldId="377"/>
            <ac:cxnSpMk id="33" creationId="{F0D263D3-3E3E-4B58-A1C8-5392C83CEC89}"/>
          </ac:cxnSpMkLst>
        </pc:cxnChg>
        <pc:cxnChg chg="del mod">
          <ac:chgData name="Mike Taylor" userId="dc7cc17c3b5c01db" providerId="LiveId" clId="{221E6FCE-BB67-4ED6-B78C-4E2550D0894A}" dt="2018-10-18T07:27:52.978" v="2238" actId="478"/>
          <ac:cxnSpMkLst>
            <pc:docMk/>
            <pc:sldMk cId="1151410350" sldId="377"/>
            <ac:cxnSpMk id="38" creationId="{B0CDCFF4-83EB-4C4D-B4B2-0D063AAC23AB}"/>
          </ac:cxnSpMkLst>
        </pc:cxnChg>
      </pc:sldChg>
      <pc:sldChg chg="addSp delSp modSp add del">
        <pc:chgData name="Mike Taylor" userId="dc7cc17c3b5c01db" providerId="LiveId" clId="{221E6FCE-BB67-4ED6-B78C-4E2550D0894A}" dt="2018-10-18T11:20:10.797" v="3613" actId="478"/>
        <pc:sldMkLst>
          <pc:docMk/>
          <pc:sldMk cId="328332359" sldId="378"/>
        </pc:sldMkLst>
        <pc:spChg chg="mod">
          <ac:chgData name="Mike Taylor" userId="dc7cc17c3b5c01db" providerId="LiveId" clId="{221E6FCE-BB67-4ED6-B78C-4E2550D0894A}" dt="2018-10-18T09:04:36.453" v="3454" actId="1076"/>
          <ac:spMkLst>
            <pc:docMk/>
            <pc:sldMk cId="328332359" sldId="378"/>
            <ac:spMk id="2" creationId="{0AB50170-27FC-49F0-B914-2D61A99B32D0}"/>
          </ac:spMkLst>
        </pc:spChg>
        <pc:spChg chg="mod">
          <ac:chgData name="Mike Taylor" userId="dc7cc17c3b5c01db" providerId="LiveId" clId="{221E6FCE-BB67-4ED6-B78C-4E2550D0894A}" dt="2018-10-18T07:45:27.407" v="3081" actId="20577"/>
          <ac:spMkLst>
            <pc:docMk/>
            <pc:sldMk cId="328332359" sldId="378"/>
            <ac:spMk id="3" creationId="{353D7F5F-C3CD-4D7C-B560-E93BAE7EE000}"/>
          </ac:spMkLst>
        </pc:spChg>
        <pc:spChg chg="del mod">
          <ac:chgData name="Mike Taylor" userId="dc7cc17c3b5c01db" providerId="LiveId" clId="{221E6FCE-BB67-4ED6-B78C-4E2550D0894A}" dt="2018-10-18T07:46:12.770" v="3091" actId="478"/>
          <ac:spMkLst>
            <pc:docMk/>
            <pc:sldMk cId="328332359" sldId="378"/>
            <ac:spMk id="15" creationId="{4208A676-2705-4FC1-8D44-12882A7EFE55}"/>
          </ac:spMkLst>
        </pc:spChg>
        <pc:spChg chg="mod">
          <ac:chgData name="Mike Taylor" userId="dc7cc17c3b5c01db" providerId="LiveId" clId="{221E6FCE-BB67-4ED6-B78C-4E2550D0894A}" dt="2018-10-18T07:42:44.562" v="2773" actId="1076"/>
          <ac:spMkLst>
            <pc:docMk/>
            <pc:sldMk cId="328332359" sldId="378"/>
            <ac:spMk id="26" creationId="{D1B724BB-5BE2-416E-A4EB-BF4636F130C6}"/>
          </ac:spMkLst>
        </pc:spChg>
        <pc:spChg chg="add del mod">
          <ac:chgData name="Mike Taylor" userId="dc7cc17c3b5c01db" providerId="LiveId" clId="{221E6FCE-BB67-4ED6-B78C-4E2550D0894A}" dt="2018-10-18T07:41:38.903" v="2755" actId="478"/>
          <ac:spMkLst>
            <pc:docMk/>
            <pc:sldMk cId="328332359" sldId="378"/>
            <ac:spMk id="27" creationId="{292ECCFA-282D-4FC6-B8EF-FFCBD7201791}"/>
          </ac:spMkLst>
        </pc:spChg>
        <pc:spChg chg="add mod">
          <ac:chgData name="Mike Taylor" userId="dc7cc17c3b5c01db" providerId="LiveId" clId="{221E6FCE-BB67-4ED6-B78C-4E2550D0894A}" dt="2018-10-18T07:42:24.668" v="2770" actId="1076"/>
          <ac:spMkLst>
            <pc:docMk/>
            <pc:sldMk cId="328332359" sldId="378"/>
            <ac:spMk id="30" creationId="{9084FB6B-A136-460D-819E-FF8D1AFF82B5}"/>
          </ac:spMkLst>
        </pc:spChg>
        <pc:cxnChg chg="del mod">
          <ac:chgData name="Mike Taylor" userId="dc7cc17c3b5c01db" providerId="LiveId" clId="{221E6FCE-BB67-4ED6-B78C-4E2550D0894A}" dt="2018-10-18T07:46:12.770" v="3091" actId="478"/>
          <ac:cxnSpMkLst>
            <pc:docMk/>
            <pc:sldMk cId="328332359" sldId="378"/>
            <ac:cxnSpMk id="16" creationId="{C384CB36-3518-432E-86A6-114E7272FD0D}"/>
          </ac:cxnSpMkLst>
        </pc:cxnChg>
        <pc:cxnChg chg="add mod">
          <ac:chgData name="Mike Taylor" userId="dc7cc17c3b5c01db" providerId="LiveId" clId="{221E6FCE-BB67-4ED6-B78C-4E2550D0894A}" dt="2018-10-18T11:19:33.256" v="3612" actId="1582"/>
          <ac:cxnSpMkLst>
            <pc:docMk/>
            <pc:sldMk cId="328332359" sldId="378"/>
            <ac:cxnSpMk id="32" creationId="{78F262C8-111D-463F-87FC-BBA77DF0698F}"/>
          </ac:cxnSpMkLst>
        </pc:cxnChg>
        <pc:cxnChg chg="add mod">
          <ac:chgData name="Mike Taylor" userId="dc7cc17c3b5c01db" providerId="LiveId" clId="{221E6FCE-BB67-4ED6-B78C-4E2550D0894A}" dt="2018-10-18T11:19:33.256" v="3612" actId="1582"/>
          <ac:cxnSpMkLst>
            <pc:docMk/>
            <pc:sldMk cId="328332359" sldId="378"/>
            <ac:cxnSpMk id="33" creationId="{9B71F636-7F34-45FD-8037-8F14190DB2A8}"/>
          </ac:cxnSpMkLst>
        </pc:cxnChg>
        <pc:cxnChg chg="add del mod">
          <ac:chgData name="Mike Taylor" userId="dc7cc17c3b5c01db" providerId="LiveId" clId="{221E6FCE-BB67-4ED6-B78C-4E2550D0894A}" dt="2018-10-18T11:20:10.797" v="3613" actId="478"/>
          <ac:cxnSpMkLst>
            <pc:docMk/>
            <pc:sldMk cId="328332359" sldId="378"/>
            <ac:cxnSpMk id="34" creationId="{48D68469-F89C-406F-9D23-4A1C2C2164B6}"/>
          </ac:cxnSpMkLst>
        </pc:cxnChg>
      </pc:sldChg>
      <pc:sldChg chg="addSp delSp modSp add">
        <pc:chgData name="Mike Taylor" userId="dc7cc17c3b5c01db" providerId="LiveId" clId="{221E6FCE-BB67-4ED6-B78C-4E2550D0894A}" dt="2018-10-18T09:06:57.194" v="3455" actId="1076"/>
        <pc:sldMkLst>
          <pc:docMk/>
          <pc:sldMk cId="3770123731" sldId="379"/>
        </pc:sldMkLst>
        <pc:spChg chg="del">
          <ac:chgData name="Mike Taylor" userId="dc7cc17c3b5c01db" providerId="LiveId" clId="{221E6FCE-BB67-4ED6-B78C-4E2550D0894A}" dt="2018-10-18T07:45:59.549" v="3088" actId="478"/>
          <ac:spMkLst>
            <pc:docMk/>
            <pc:sldMk cId="3770123731" sldId="379"/>
            <ac:spMk id="2" creationId="{0AB50170-27FC-49F0-B914-2D61A99B32D0}"/>
          </ac:spMkLst>
        </pc:spChg>
        <pc:spChg chg="del">
          <ac:chgData name="Mike Taylor" userId="dc7cc17c3b5c01db" providerId="LiveId" clId="{221E6FCE-BB67-4ED6-B78C-4E2550D0894A}" dt="2018-10-18T07:45:59.549" v="3088" actId="478"/>
          <ac:spMkLst>
            <pc:docMk/>
            <pc:sldMk cId="3770123731" sldId="379"/>
            <ac:spMk id="3" creationId="{353D7F5F-C3CD-4D7C-B560-E93BAE7EE000}"/>
          </ac:spMkLst>
        </pc:spChg>
        <pc:spChg chg="del">
          <ac:chgData name="Mike Taylor" userId="dc7cc17c3b5c01db" providerId="LiveId" clId="{221E6FCE-BB67-4ED6-B78C-4E2550D0894A}" dt="2018-10-18T07:45:55.885" v="3087" actId="478"/>
          <ac:spMkLst>
            <pc:docMk/>
            <pc:sldMk cId="3770123731" sldId="379"/>
            <ac:spMk id="4" creationId="{CF3CD812-64FF-46D0-A333-3425733CF99E}"/>
          </ac:spMkLst>
        </pc:spChg>
        <pc:spChg chg="del">
          <ac:chgData name="Mike Taylor" userId="dc7cc17c3b5c01db" providerId="LiveId" clId="{221E6FCE-BB67-4ED6-B78C-4E2550D0894A}" dt="2018-10-18T07:45:51.707" v="3086" actId="478"/>
          <ac:spMkLst>
            <pc:docMk/>
            <pc:sldMk cId="3770123731" sldId="379"/>
            <ac:spMk id="5" creationId="{EC0B6C53-A2D1-4D09-BE02-4894F69435DC}"/>
          </ac:spMkLst>
        </pc:spChg>
        <pc:spChg chg="del">
          <ac:chgData name="Mike Taylor" userId="dc7cc17c3b5c01db" providerId="LiveId" clId="{221E6FCE-BB67-4ED6-B78C-4E2550D0894A}" dt="2018-10-18T07:45:51.707" v="3086" actId="478"/>
          <ac:spMkLst>
            <pc:docMk/>
            <pc:sldMk cId="3770123731" sldId="379"/>
            <ac:spMk id="7" creationId="{6EFA1420-3BED-4C1B-84B4-7024E3420BCB}"/>
          </ac:spMkLst>
        </pc:spChg>
        <pc:spChg chg="del">
          <ac:chgData name="Mike Taylor" userId="dc7cc17c3b5c01db" providerId="LiveId" clId="{221E6FCE-BB67-4ED6-B78C-4E2550D0894A}" dt="2018-10-18T07:45:51.707" v="3086" actId="478"/>
          <ac:spMkLst>
            <pc:docMk/>
            <pc:sldMk cId="3770123731" sldId="379"/>
            <ac:spMk id="8" creationId="{ADD8EA0B-AACB-420F-A185-86BD1A2568BE}"/>
          </ac:spMkLst>
        </pc:spChg>
        <pc:spChg chg="add del mod">
          <ac:chgData name="Mike Taylor" userId="dc7cc17c3b5c01db" providerId="LiveId" clId="{221E6FCE-BB67-4ED6-B78C-4E2550D0894A}" dt="2018-10-18T07:46:02.711" v="3089" actId="478"/>
          <ac:spMkLst>
            <pc:docMk/>
            <pc:sldMk cId="3770123731" sldId="379"/>
            <ac:spMk id="9" creationId="{85AD3575-F20C-4525-AB75-A8AE959230AE}"/>
          </ac:spMkLst>
        </pc:spChg>
        <pc:spChg chg="del">
          <ac:chgData name="Mike Taylor" userId="dc7cc17c3b5c01db" providerId="LiveId" clId="{221E6FCE-BB67-4ED6-B78C-4E2550D0894A}" dt="2018-10-18T07:45:51.707" v="3086" actId="478"/>
          <ac:spMkLst>
            <pc:docMk/>
            <pc:sldMk cId="3770123731" sldId="379"/>
            <ac:spMk id="12" creationId="{878D0ADA-876F-4398-A205-7EF8FB55930E}"/>
          </ac:spMkLst>
        </pc:spChg>
        <pc:spChg chg="del">
          <ac:chgData name="Mike Taylor" userId="dc7cc17c3b5c01db" providerId="LiveId" clId="{221E6FCE-BB67-4ED6-B78C-4E2550D0894A}" dt="2018-10-18T07:45:51.707" v="3086" actId="478"/>
          <ac:spMkLst>
            <pc:docMk/>
            <pc:sldMk cId="3770123731" sldId="379"/>
            <ac:spMk id="13" creationId="{057514B0-49AC-49FE-B22C-5BF2CFDEE518}"/>
          </ac:spMkLst>
        </pc:spChg>
        <pc:spChg chg="del">
          <ac:chgData name="Mike Taylor" userId="dc7cc17c3b5c01db" providerId="LiveId" clId="{221E6FCE-BB67-4ED6-B78C-4E2550D0894A}" dt="2018-10-18T07:46:07.631" v="3090" actId="478"/>
          <ac:spMkLst>
            <pc:docMk/>
            <pc:sldMk cId="3770123731" sldId="379"/>
            <ac:spMk id="15" creationId="{4208A676-2705-4FC1-8D44-12882A7EFE55}"/>
          </ac:spMkLst>
        </pc:spChg>
        <pc:spChg chg="del">
          <ac:chgData name="Mike Taylor" userId="dc7cc17c3b5c01db" providerId="LiveId" clId="{221E6FCE-BB67-4ED6-B78C-4E2550D0894A}" dt="2018-10-18T07:45:59.549" v="3088" actId="478"/>
          <ac:spMkLst>
            <pc:docMk/>
            <pc:sldMk cId="3770123731" sldId="379"/>
            <ac:spMk id="17" creationId="{3B1140CD-D27A-4C57-8612-E138E683E427}"/>
          </ac:spMkLst>
        </pc:spChg>
        <pc:spChg chg="del">
          <ac:chgData name="Mike Taylor" userId="dc7cc17c3b5c01db" providerId="LiveId" clId="{221E6FCE-BB67-4ED6-B78C-4E2550D0894A}" dt="2018-10-18T07:45:51.707" v="3086" actId="478"/>
          <ac:spMkLst>
            <pc:docMk/>
            <pc:sldMk cId="3770123731" sldId="379"/>
            <ac:spMk id="20" creationId="{FADBE251-4EBD-4D45-A023-7F2270E5644C}"/>
          </ac:spMkLst>
        </pc:spChg>
        <pc:spChg chg="del">
          <ac:chgData name="Mike Taylor" userId="dc7cc17c3b5c01db" providerId="LiveId" clId="{221E6FCE-BB67-4ED6-B78C-4E2550D0894A}" dt="2018-10-18T07:45:55.885" v="3087" actId="478"/>
          <ac:spMkLst>
            <pc:docMk/>
            <pc:sldMk cId="3770123731" sldId="379"/>
            <ac:spMk id="22" creationId="{1D419F67-9AEF-408A-8A27-30307E1CAA67}"/>
          </ac:spMkLst>
        </pc:spChg>
        <pc:spChg chg="del">
          <ac:chgData name="Mike Taylor" userId="dc7cc17c3b5c01db" providerId="LiveId" clId="{221E6FCE-BB67-4ED6-B78C-4E2550D0894A}" dt="2018-10-18T07:45:55.885" v="3087" actId="478"/>
          <ac:spMkLst>
            <pc:docMk/>
            <pc:sldMk cId="3770123731" sldId="379"/>
            <ac:spMk id="24" creationId="{632290F0-DAC7-49B7-9C2F-D432EDA330E6}"/>
          </ac:spMkLst>
        </pc:spChg>
        <pc:spChg chg="del">
          <ac:chgData name="Mike Taylor" userId="dc7cc17c3b5c01db" providerId="LiveId" clId="{221E6FCE-BB67-4ED6-B78C-4E2550D0894A}" dt="2018-10-18T07:45:51.707" v="3086" actId="478"/>
          <ac:spMkLst>
            <pc:docMk/>
            <pc:sldMk cId="3770123731" sldId="379"/>
            <ac:spMk id="25" creationId="{35C5D64C-76D3-40DC-8F2B-DC2F75DBECA4}"/>
          </ac:spMkLst>
        </pc:spChg>
        <pc:spChg chg="del">
          <ac:chgData name="Mike Taylor" userId="dc7cc17c3b5c01db" providerId="LiveId" clId="{221E6FCE-BB67-4ED6-B78C-4E2550D0894A}" dt="2018-10-18T07:45:51.707" v="3086" actId="478"/>
          <ac:spMkLst>
            <pc:docMk/>
            <pc:sldMk cId="3770123731" sldId="379"/>
            <ac:spMk id="26" creationId="{D1B724BB-5BE2-416E-A4EB-BF4636F130C6}"/>
          </ac:spMkLst>
        </pc:spChg>
        <pc:spChg chg="del">
          <ac:chgData name="Mike Taylor" userId="dc7cc17c3b5c01db" providerId="LiveId" clId="{221E6FCE-BB67-4ED6-B78C-4E2550D0894A}" dt="2018-10-18T07:45:55.885" v="3087" actId="478"/>
          <ac:spMkLst>
            <pc:docMk/>
            <pc:sldMk cId="3770123731" sldId="379"/>
            <ac:spMk id="28" creationId="{95D94F5C-C93F-43EA-A61D-CC21E2A9FBD9}"/>
          </ac:spMkLst>
        </pc:spChg>
        <pc:spChg chg="del">
          <ac:chgData name="Mike Taylor" userId="dc7cc17c3b5c01db" providerId="LiveId" clId="{221E6FCE-BB67-4ED6-B78C-4E2550D0894A}" dt="2018-10-18T07:45:51.707" v="3086" actId="478"/>
          <ac:spMkLst>
            <pc:docMk/>
            <pc:sldMk cId="3770123731" sldId="379"/>
            <ac:spMk id="29" creationId="{6D8E8DB4-12F9-4D76-8CBD-466B78AD9286}"/>
          </ac:spMkLst>
        </pc:spChg>
        <pc:spChg chg="del">
          <ac:chgData name="Mike Taylor" userId="dc7cc17c3b5c01db" providerId="LiveId" clId="{221E6FCE-BB67-4ED6-B78C-4E2550D0894A}" dt="2018-10-18T07:45:55.885" v="3087" actId="478"/>
          <ac:spMkLst>
            <pc:docMk/>
            <pc:sldMk cId="3770123731" sldId="379"/>
            <ac:spMk id="30" creationId="{9084FB6B-A136-460D-819E-FF8D1AFF82B5}"/>
          </ac:spMkLst>
        </pc:spChg>
        <pc:spChg chg="del">
          <ac:chgData name="Mike Taylor" userId="dc7cc17c3b5c01db" providerId="LiveId" clId="{221E6FCE-BB67-4ED6-B78C-4E2550D0894A}" dt="2018-10-18T07:45:51.707" v="3086" actId="478"/>
          <ac:spMkLst>
            <pc:docMk/>
            <pc:sldMk cId="3770123731" sldId="379"/>
            <ac:spMk id="31" creationId="{F40F9095-F9D5-440E-B7C5-D3C2FEBD5C23}"/>
          </ac:spMkLst>
        </pc:spChg>
        <pc:spChg chg="add mod">
          <ac:chgData name="Mike Taylor" userId="dc7cc17c3b5c01db" providerId="LiveId" clId="{221E6FCE-BB67-4ED6-B78C-4E2550D0894A}" dt="2018-10-18T09:06:57.194" v="3455" actId="1076"/>
          <ac:spMkLst>
            <pc:docMk/>
            <pc:sldMk cId="3770123731" sldId="379"/>
            <ac:spMk id="35" creationId="{E5D3A2A4-B3E8-404A-8241-7B327BC6D83D}"/>
          </ac:spMkLst>
        </pc:spChg>
        <pc:picChg chg="add">
          <ac:chgData name="Mike Taylor" userId="dc7cc17c3b5c01db" providerId="LiveId" clId="{221E6FCE-BB67-4ED6-B78C-4E2550D0894A}" dt="2018-10-18T07:47:10.592" v="3092"/>
          <ac:picMkLst>
            <pc:docMk/>
            <pc:sldMk cId="3770123731" sldId="379"/>
            <ac:picMk id="36" creationId="{6AE2F08D-701E-4545-A4A3-FDC47209B1FB}"/>
          </ac:picMkLst>
        </pc:picChg>
        <pc:cxnChg chg="del">
          <ac:chgData name="Mike Taylor" userId="dc7cc17c3b5c01db" providerId="LiveId" clId="{221E6FCE-BB67-4ED6-B78C-4E2550D0894A}" dt="2018-10-18T07:45:51.707" v="3086" actId="478"/>
          <ac:cxnSpMkLst>
            <pc:docMk/>
            <pc:sldMk cId="3770123731" sldId="379"/>
            <ac:cxnSpMk id="14" creationId="{D907F117-54C0-4EEC-8AED-6CF01696396E}"/>
          </ac:cxnSpMkLst>
        </pc:cxnChg>
        <pc:cxnChg chg="del">
          <ac:chgData name="Mike Taylor" userId="dc7cc17c3b5c01db" providerId="LiveId" clId="{221E6FCE-BB67-4ED6-B78C-4E2550D0894A}" dt="2018-10-18T07:45:55.885" v="3087" actId="478"/>
          <ac:cxnSpMkLst>
            <pc:docMk/>
            <pc:sldMk cId="3770123731" sldId="379"/>
            <ac:cxnSpMk id="16" creationId="{C384CB36-3518-432E-86A6-114E7272FD0D}"/>
          </ac:cxnSpMkLst>
        </pc:cxnChg>
        <pc:cxnChg chg="del">
          <ac:chgData name="Mike Taylor" userId="dc7cc17c3b5c01db" providerId="LiveId" clId="{221E6FCE-BB67-4ED6-B78C-4E2550D0894A}" dt="2018-10-18T07:45:51.707" v="3086" actId="478"/>
          <ac:cxnSpMkLst>
            <pc:docMk/>
            <pc:sldMk cId="3770123731" sldId="379"/>
            <ac:cxnSpMk id="18" creationId="{67BAF3C9-A28F-4A75-9ECD-F5CB6AEDA582}"/>
          </ac:cxnSpMkLst>
        </pc:cxnChg>
        <pc:cxnChg chg="del">
          <ac:chgData name="Mike Taylor" userId="dc7cc17c3b5c01db" providerId="LiveId" clId="{221E6FCE-BB67-4ED6-B78C-4E2550D0894A}" dt="2018-10-18T07:45:51.707" v="3086" actId="478"/>
          <ac:cxnSpMkLst>
            <pc:docMk/>
            <pc:sldMk cId="3770123731" sldId="379"/>
            <ac:cxnSpMk id="19" creationId="{51DBE357-0F9A-4126-8AD7-FB16BFB12CEB}"/>
          </ac:cxnSpMkLst>
        </pc:cxnChg>
        <pc:cxnChg chg="del">
          <ac:chgData name="Mike Taylor" userId="dc7cc17c3b5c01db" providerId="LiveId" clId="{221E6FCE-BB67-4ED6-B78C-4E2550D0894A}" dt="2018-10-18T07:45:51.707" v="3086" actId="478"/>
          <ac:cxnSpMkLst>
            <pc:docMk/>
            <pc:sldMk cId="3770123731" sldId="379"/>
            <ac:cxnSpMk id="21" creationId="{16F52B47-8A27-498B-87E0-087ED310F92F}"/>
          </ac:cxnSpMkLst>
        </pc:cxnChg>
        <pc:cxnChg chg="del">
          <ac:chgData name="Mike Taylor" userId="dc7cc17c3b5c01db" providerId="LiveId" clId="{221E6FCE-BB67-4ED6-B78C-4E2550D0894A}" dt="2018-10-18T07:45:51.707" v="3086" actId="478"/>
          <ac:cxnSpMkLst>
            <pc:docMk/>
            <pc:sldMk cId="3770123731" sldId="379"/>
            <ac:cxnSpMk id="23" creationId="{8CECB870-6E5D-4EAF-A914-2772C4624E96}"/>
          </ac:cxnSpMkLst>
        </pc:cxnChg>
        <pc:cxnChg chg="del mod">
          <ac:chgData name="Mike Taylor" userId="dc7cc17c3b5c01db" providerId="LiveId" clId="{221E6FCE-BB67-4ED6-B78C-4E2550D0894A}" dt="2018-10-18T07:45:51.707" v="3086" actId="478"/>
          <ac:cxnSpMkLst>
            <pc:docMk/>
            <pc:sldMk cId="3770123731" sldId="379"/>
            <ac:cxnSpMk id="32" creationId="{78F262C8-111D-463F-87FC-BBA77DF0698F}"/>
          </ac:cxnSpMkLst>
        </pc:cxnChg>
        <pc:cxnChg chg="del">
          <ac:chgData name="Mike Taylor" userId="dc7cc17c3b5c01db" providerId="LiveId" clId="{221E6FCE-BB67-4ED6-B78C-4E2550D0894A}" dt="2018-10-18T07:45:55.885" v="3087" actId="478"/>
          <ac:cxnSpMkLst>
            <pc:docMk/>
            <pc:sldMk cId="3770123731" sldId="379"/>
            <ac:cxnSpMk id="33" creationId="{9B71F636-7F34-45FD-8037-8F14190DB2A8}"/>
          </ac:cxnSpMkLst>
        </pc:cxnChg>
        <pc:cxnChg chg="del">
          <ac:chgData name="Mike Taylor" userId="dc7cc17c3b5c01db" providerId="LiveId" clId="{221E6FCE-BB67-4ED6-B78C-4E2550D0894A}" dt="2018-10-18T07:45:51.707" v="3086" actId="478"/>
          <ac:cxnSpMkLst>
            <pc:docMk/>
            <pc:sldMk cId="3770123731" sldId="379"/>
            <ac:cxnSpMk id="34" creationId="{48D68469-F89C-406F-9D23-4A1C2C2164B6}"/>
          </ac:cxnSpMkLst>
        </pc:cxnChg>
      </pc:sldChg>
      <pc:sldChg chg="addSp delSp modSp add">
        <pc:chgData name="Mike Taylor" userId="dc7cc17c3b5c01db" providerId="LiveId" clId="{221E6FCE-BB67-4ED6-B78C-4E2550D0894A}" dt="2018-10-18T11:20:27.115" v="3614" actId="1582"/>
        <pc:sldMkLst>
          <pc:docMk/>
          <pc:sldMk cId="2979037271" sldId="380"/>
        </pc:sldMkLst>
        <pc:spChg chg="mod">
          <ac:chgData name="Mike Taylor" userId="dc7cc17c3b5c01db" providerId="LiveId" clId="{221E6FCE-BB67-4ED6-B78C-4E2550D0894A}" dt="2018-10-18T09:07:04.987" v="3456" actId="1076"/>
          <ac:spMkLst>
            <pc:docMk/>
            <pc:sldMk cId="2979037271" sldId="380"/>
            <ac:spMk id="2" creationId="{0AB50170-27FC-49F0-B914-2D61A99B32D0}"/>
          </ac:spMkLst>
        </pc:spChg>
        <pc:spChg chg="del">
          <ac:chgData name="Mike Taylor" userId="dc7cc17c3b5c01db" providerId="LiveId" clId="{221E6FCE-BB67-4ED6-B78C-4E2550D0894A}" dt="2018-10-18T07:48:13.802" v="3146" actId="478"/>
          <ac:spMkLst>
            <pc:docMk/>
            <pc:sldMk cId="2979037271" sldId="380"/>
            <ac:spMk id="15" creationId="{4208A676-2705-4FC1-8D44-12882A7EFE55}"/>
          </ac:spMkLst>
        </pc:spChg>
        <pc:cxnChg chg="del">
          <ac:chgData name="Mike Taylor" userId="dc7cc17c3b5c01db" providerId="LiveId" clId="{221E6FCE-BB67-4ED6-B78C-4E2550D0894A}" dt="2018-10-18T07:48:16.549" v="3147" actId="478"/>
          <ac:cxnSpMkLst>
            <pc:docMk/>
            <pc:sldMk cId="2979037271" sldId="380"/>
            <ac:cxnSpMk id="16" creationId="{C384CB36-3518-432E-86A6-114E7272FD0D}"/>
          </ac:cxnSpMkLst>
        </pc:cxnChg>
        <pc:cxnChg chg="mod">
          <ac:chgData name="Mike Taylor" userId="dc7cc17c3b5c01db" providerId="LiveId" clId="{221E6FCE-BB67-4ED6-B78C-4E2550D0894A}" dt="2018-10-18T11:20:27.115" v="3614" actId="1582"/>
          <ac:cxnSpMkLst>
            <pc:docMk/>
            <pc:sldMk cId="2979037271" sldId="380"/>
            <ac:cxnSpMk id="32" creationId="{78F262C8-111D-463F-87FC-BBA77DF0698F}"/>
          </ac:cxnSpMkLst>
        </pc:cxnChg>
        <pc:cxnChg chg="mod">
          <ac:chgData name="Mike Taylor" userId="dc7cc17c3b5c01db" providerId="LiveId" clId="{221E6FCE-BB67-4ED6-B78C-4E2550D0894A}" dt="2018-10-18T11:20:27.115" v="3614" actId="1582"/>
          <ac:cxnSpMkLst>
            <pc:docMk/>
            <pc:sldMk cId="2979037271" sldId="380"/>
            <ac:cxnSpMk id="33" creationId="{9B71F636-7F34-45FD-8037-8F14190DB2A8}"/>
          </ac:cxnSpMkLst>
        </pc:cxnChg>
        <pc:cxnChg chg="mod">
          <ac:chgData name="Mike Taylor" userId="dc7cc17c3b5c01db" providerId="LiveId" clId="{221E6FCE-BB67-4ED6-B78C-4E2550D0894A}" dt="2018-10-18T11:20:27.115" v="3614" actId="1582"/>
          <ac:cxnSpMkLst>
            <pc:docMk/>
            <pc:sldMk cId="2979037271" sldId="380"/>
            <ac:cxnSpMk id="34" creationId="{48D68469-F89C-406F-9D23-4A1C2C2164B6}"/>
          </ac:cxnSpMkLst>
        </pc:cxnChg>
        <pc:cxnChg chg="add mod">
          <ac:chgData name="Mike Taylor" userId="dc7cc17c3b5c01db" providerId="LiveId" clId="{221E6FCE-BB67-4ED6-B78C-4E2550D0894A}" dt="2018-10-18T11:20:27.115" v="3614" actId="1582"/>
          <ac:cxnSpMkLst>
            <pc:docMk/>
            <pc:sldMk cId="2979037271" sldId="380"/>
            <ac:cxnSpMk id="35" creationId="{9E080E52-F710-4B67-879B-F73E8F6E5429}"/>
          </ac:cxnSpMkLst>
        </pc:cxnChg>
      </pc:sldChg>
      <pc:sldChg chg="addSp modSp add">
        <pc:chgData name="Mike Taylor" userId="dc7cc17c3b5c01db" providerId="LiveId" clId="{221E6FCE-BB67-4ED6-B78C-4E2550D0894A}" dt="2018-10-18T11:21:14.608" v="3617" actId="1582"/>
        <pc:sldMkLst>
          <pc:docMk/>
          <pc:sldMk cId="2210054167" sldId="381"/>
        </pc:sldMkLst>
        <pc:spChg chg="mod">
          <ac:chgData name="Mike Taylor" userId="dc7cc17c3b5c01db" providerId="LiveId" clId="{221E6FCE-BB67-4ED6-B78C-4E2550D0894A}" dt="2018-10-18T09:07:13.099" v="3457" actId="1076"/>
          <ac:spMkLst>
            <pc:docMk/>
            <pc:sldMk cId="2210054167" sldId="381"/>
            <ac:spMk id="2" creationId="{0AB50170-27FC-49F0-B914-2D61A99B32D0}"/>
          </ac:spMkLst>
        </pc:spChg>
        <pc:spChg chg="mod">
          <ac:chgData name="Mike Taylor" userId="dc7cc17c3b5c01db" providerId="LiveId" clId="{221E6FCE-BB67-4ED6-B78C-4E2550D0894A}" dt="2018-10-18T07:52:58.765" v="3432" actId="114"/>
          <ac:spMkLst>
            <pc:docMk/>
            <pc:sldMk cId="2210054167" sldId="381"/>
            <ac:spMk id="3" creationId="{353D7F5F-C3CD-4D7C-B560-E93BAE7EE000}"/>
          </ac:spMkLst>
        </pc:spChg>
        <pc:spChg chg="mod">
          <ac:chgData name="Mike Taylor" userId="dc7cc17c3b5c01db" providerId="LiveId" clId="{221E6FCE-BB67-4ED6-B78C-4E2550D0894A}" dt="2018-10-18T07:49:51.808" v="3213" actId="1076"/>
          <ac:spMkLst>
            <pc:docMk/>
            <pc:sldMk cId="2210054167" sldId="381"/>
            <ac:spMk id="4" creationId="{CF3CD812-64FF-46D0-A333-3425733CF99E}"/>
          </ac:spMkLst>
        </pc:spChg>
        <pc:spChg chg="mod">
          <ac:chgData name="Mike Taylor" userId="dc7cc17c3b5c01db" providerId="LiveId" clId="{221E6FCE-BB67-4ED6-B78C-4E2550D0894A}" dt="2018-10-18T07:49:51.808" v="3213" actId="1076"/>
          <ac:spMkLst>
            <pc:docMk/>
            <pc:sldMk cId="2210054167" sldId="381"/>
            <ac:spMk id="5" creationId="{EC0B6C53-A2D1-4D09-BE02-4894F69435DC}"/>
          </ac:spMkLst>
        </pc:spChg>
        <pc:spChg chg="mod">
          <ac:chgData name="Mike Taylor" userId="dc7cc17c3b5c01db" providerId="LiveId" clId="{221E6FCE-BB67-4ED6-B78C-4E2550D0894A}" dt="2018-10-18T07:49:51.808" v="3213" actId="1076"/>
          <ac:spMkLst>
            <pc:docMk/>
            <pc:sldMk cId="2210054167" sldId="381"/>
            <ac:spMk id="7" creationId="{6EFA1420-3BED-4C1B-84B4-7024E3420BCB}"/>
          </ac:spMkLst>
        </pc:spChg>
        <pc:spChg chg="mod">
          <ac:chgData name="Mike Taylor" userId="dc7cc17c3b5c01db" providerId="LiveId" clId="{221E6FCE-BB67-4ED6-B78C-4E2550D0894A}" dt="2018-10-18T07:49:51.808" v="3213" actId="1076"/>
          <ac:spMkLst>
            <pc:docMk/>
            <pc:sldMk cId="2210054167" sldId="381"/>
            <ac:spMk id="8" creationId="{ADD8EA0B-AACB-420F-A185-86BD1A2568BE}"/>
          </ac:spMkLst>
        </pc:spChg>
        <pc:spChg chg="mod">
          <ac:chgData name="Mike Taylor" userId="dc7cc17c3b5c01db" providerId="LiveId" clId="{221E6FCE-BB67-4ED6-B78C-4E2550D0894A}" dt="2018-10-18T07:49:51.808" v="3213" actId="1076"/>
          <ac:spMkLst>
            <pc:docMk/>
            <pc:sldMk cId="2210054167" sldId="381"/>
            <ac:spMk id="12" creationId="{878D0ADA-876F-4398-A205-7EF8FB55930E}"/>
          </ac:spMkLst>
        </pc:spChg>
        <pc:spChg chg="mod">
          <ac:chgData name="Mike Taylor" userId="dc7cc17c3b5c01db" providerId="LiveId" clId="{221E6FCE-BB67-4ED6-B78C-4E2550D0894A}" dt="2018-10-18T07:49:51.808" v="3213" actId="1076"/>
          <ac:spMkLst>
            <pc:docMk/>
            <pc:sldMk cId="2210054167" sldId="381"/>
            <ac:spMk id="13" creationId="{057514B0-49AC-49FE-B22C-5BF2CFDEE518}"/>
          </ac:spMkLst>
        </pc:spChg>
        <pc:spChg chg="mod">
          <ac:chgData name="Mike Taylor" userId="dc7cc17c3b5c01db" providerId="LiveId" clId="{221E6FCE-BB67-4ED6-B78C-4E2550D0894A}" dt="2018-10-18T07:49:51.808" v="3213" actId="1076"/>
          <ac:spMkLst>
            <pc:docMk/>
            <pc:sldMk cId="2210054167" sldId="381"/>
            <ac:spMk id="17" creationId="{3B1140CD-D27A-4C57-8612-E138E683E427}"/>
          </ac:spMkLst>
        </pc:spChg>
        <pc:spChg chg="mod">
          <ac:chgData name="Mike Taylor" userId="dc7cc17c3b5c01db" providerId="LiveId" clId="{221E6FCE-BB67-4ED6-B78C-4E2550D0894A}" dt="2018-10-18T07:49:51.808" v="3213" actId="1076"/>
          <ac:spMkLst>
            <pc:docMk/>
            <pc:sldMk cId="2210054167" sldId="381"/>
            <ac:spMk id="20" creationId="{FADBE251-4EBD-4D45-A023-7F2270E5644C}"/>
          </ac:spMkLst>
        </pc:spChg>
        <pc:spChg chg="mod">
          <ac:chgData name="Mike Taylor" userId="dc7cc17c3b5c01db" providerId="LiveId" clId="{221E6FCE-BB67-4ED6-B78C-4E2550D0894A}" dt="2018-10-18T07:49:51.808" v="3213" actId="1076"/>
          <ac:spMkLst>
            <pc:docMk/>
            <pc:sldMk cId="2210054167" sldId="381"/>
            <ac:spMk id="22" creationId="{1D419F67-9AEF-408A-8A27-30307E1CAA67}"/>
          </ac:spMkLst>
        </pc:spChg>
        <pc:spChg chg="mod">
          <ac:chgData name="Mike Taylor" userId="dc7cc17c3b5c01db" providerId="LiveId" clId="{221E6FCE-BB67-4ED6-B78C-4E2550D0894A}" dt="2018-10-18T07:49:51.808" v="3213" actId="1076"/>
          <ac:spMkLst>
            <pc:docMk/>
            <pc:sldMk cId="2210054167" sldId="381"/>
            <ac:spMk id="24" creationId="{632290F0-DAC7-49B7-9C2F-D432EDA330E6}"/>
          </ac:spMkLst>
        </pc:spChg>
        <pc:spChg chg="mod">
          <ac:chgData name="Mike Taylor" userId="dc7cc17c3b5c01db" providerId="LiveId" clId="{221E6FCE-BB67-4ED6-B78C-4E2550D0894A}" dt="2018-10-18T07:49:51.808" v="3213" actId="1076"/>
          <ac:spMkLst>
            <pc:docMk/>
            <pc:sldMk cId="2210054167" sldId="381"/>
            <ac:spMk id="25" creationId="{35C5D64C-76D3-40DC-8F2B-DC2F75DBECA4}"/>
          </ac:spMkLst>
        </pc:spChg>
        <pc:spChg chg="mod">
          <ac:chgData name="Mike Taylor" userId="dc7cc17c3b5c01db" providerId="LiveId" clId="{221E6FCE-BB67-4ED6-B78C-4E2550D0894A}" dt="2018-10-18T07:49:51.808" v="3213" actId="1076"/>
          <ac:spMkLst>
            <pc:docMk/>
            <pc:sldMk cId="2210054167" sldId="381"/>
            <ac:spMk id="26" creationId="{D1B724BB-5BE2-416E-A4EB-BF4636F130C6}"/>
          </ac:spMkLst>
        </pc:spChg>
        <pc:spChg chg="mod">
          <ac:chgData name="Mike Taylor" userId="dc7cc17c3b5c01db" providerId="LiveId" clId="{221E6FCE-BB67-4ED6-B78C-4E2550D0894A}" dt="2018-10-18T07:49:51.808" v="3213" actId="1076"/>
          <ac:spMkLst>
            <pc:docMk/>
            <pc:sldMk cId="2210054167" sldId="381"/>
            <ac:spMk id="28" creationId="{95D94F5C-C93F-43EA-A61D-CC21E2A9FBD9}"/>
          </ac:spMkLst>
        </pc:spChg>
        <pc:spChg chg="mod">
          <ac:chgData name="Mike Taylor" userId="dc7cc17c3b5c01db" providerId="LiveId" clId="{221E6FCE-BB67-4ED6-B78C-4E2550D0894A}" dt="2018-10-18T07:49:51.808" v="3213" actId="1076"/>
          <ac:spMkLst>
            <pc:docMk/>
            <pc:sldMk cId="2210054167" sldId="381"/>
            <ac:spMk id="29" creationId="{6D8E8DB4-12F9-4D76-8CBD-466B78AD9286}"/>
          </ac:spMkLst>
        </pc:spChg>
        <pc:spChg chg="mod">
          <ac:chgData name="Mike Taylor" userId="dc7cc17c3b5c01db" providerId="LiveId" clId="{221E6FCE-BB67-4ED6-B78C-4E2550D0894A}" dt="2018-10-18T07:49:51.808" v="3213" actId="1076"/>
          <ac:spMkLst>
            <pc:docMk/>
            <pc:sldMk cId="2210054167" sldId="381"/>
            <ac:spMk id="30" creationId="{9084FB6B-A136-460D-819E-FF8D1AFF82B5}"/>
          </ac:spMkLst>
        </pc:spChg>
        <pc:spChg chg="mod">
          <ac:chgData name="Mike Taylor" userId="dc7cc17c3b5c01db" providerId="LiveId" clId="{221E6FCE-BB67-4ED6-B78C-4E2550D0894A}" dt="2018-10-18T07:49:51.808" v="3213" actId="1076"/>
          <ac:spMkLst>
            <pc:docMk/>
            <pc:sldMk cId="2210054167" sldId="381"/>
            <ac:spMk id="31" creationId="{F40F9095-F9D5-440E-B7C5-D3C2FEBD5C23}"/>
          </ac:spMkLst>
        </pc:spChg>
        <pc:spChg chg="add mod ord">
          <ac:chgData name="Mike Taylor" userId="dc7cc17c3b5c01db" providerId="LiveId" clId="{221E6FCE-BB67-4ED6-B78C-4E2550D0894A}" dt="2018-10-18T11:18:29.613" v="3611" actId="20577"/>
          <ac:spMkLst>
            <pc:docMk/>
            <pc:sldMk cId="2210054167" sldId="381"/>
            <ac:spMk id="36" creationId="{E05AA65F-569C-4831-9258-0B38400FA6C6}"/>
          </ac:spMkLst>
        </pc:spChg>
        <pc:cxnChg chg="mod">
          <ac:chgData name="Mike Taylor" userId="dc7cc17c3b5c01db" providerId="LiveId" clId="{221E6FCE-BB67-4ED6-B78C-4E2550D0894A}" dt="2018-10-18T07:49:51.808" v="3213" actId="1076"/>
          <ac:cxnSpMkLst>
            <pc:docMk/>
            <pc:sldMk cId="2210054167" sldId="381"/>
            <ac:cxnSpMk id="14" creationId="{D907F117-54C0-4EEC-8AED-6CF01696396E}"/>
          </ac:cxnSpMkLst>
        </pc:cxnChg>
        <pc:cxnChg chg="mod">
          <ac:chgData name="Mike Taylor" userId="dc7cc17c3b5c01db" providerId="LiveId" clId="{221E6FCE-BB67-4ED6-B78C-4E2550D0894A}" dt="2018-10-18T07:49:51.808" v="3213" actId="1076"/>
          <ac:cxnSpMkLst>
            <pc:docMk/>
            <pc:sldMk cId="2210054167" sldId="381"/>
            <ac:cxnSpMk id="18" creationId="{67BAF3C9-A28F-4A75-9ECD-F5CB6AEDA582}"/>
          </ac:cxnSpMkLst>
        </pc:cxnChg>
        <pc:cxnChg chg="mod">
          <ac:chgData name="Mike Taylor" userId="dc7cc17c3b5c01db" providerId="LiveId" clId="{221E6FCE-BB67-4ED6-B78C-4E2550D0894A}" dt="2018-10-18T07:49:51.808" v="3213" actId="1076"/>
          <ac:cxnSpMkLst>
            <pc:docMk/>
            <pc:sldMk cId="2210054167" sldId="381"/>
            <ac:cxnSpMk id="19" creationId="{51DBE357-0F9A-4126-8AD7-FB16BFB12CEB}"/>
          </ac:cxnSpMkLst>
        </pc:cxnChg>
        <pc:cxnChg chg="mod">
          <ac:chgData name="Mike Taylor" userId="dc7cc17c3b5c01db" providerId="LiveId" clId="{221E6FCE-BB67-4ED6-B78C-4E2550D0894A}" dt="2018-10-18T07:49:51.808" v="3213" actId="1076"/>
          <ac:cxnSpMkLst>
            <pc:docMk/>
            <pc:sldMk cId="2210054167" sldId="381"/>
            <ac:cxnSpMk id="21" creationId="{16F52B47-8A27-498B-87E0-087ED310F92F}"/>
          </ac:cxnSpMkLst>
        </pc:cxnChg>
        <pc:cxnChg chg="mod">
          <ac:chgData name="Mike Taylor" userId="dc7cc17c3b5c01db" providerId="LiveId" clId="{221E6FCE-BB67-4ED6-B78C-4E2550D0894A}" dt="2018-10-18T07:49:51.808" v="3213" actId="1076"/>
          <ac:cxnSpMkLst>
            <pc:docMk/>
            <pc:sldMk cId="2210054167" sldId="381"/>
            <ac:cxnSpMk id="23" creationId="{8CECB870-6E5D-4EAF-A914-2772C4624E96}"/>
          </ac:cxnSpMkLst>
        </pc:cxnChg>
        <pc:cxnChg chg="mod">
          <ac:chgData name="Mike Taylor" userId="dc7cc17c3b5c01db" providerId="LiveId" clId="{221E6FCE-BB67-4ED6-B78C-4E2550D0894A}" dt="2018-10-18T07:49:51.808" v="3213" actId="1076"/>
          <ac:cxnSpMkLst>
            <pc:docMk/>
            <pc:sldMk cId="2210054167" sldId="381"/>
            <ac:cxnSpMk id="32" creationId="{78F262C8-111D-463F-87FC-BBA77DF0698F}"/>
          </ac:cxnSpMkLst>
        </pc:cxnChg>
        <pc:cxnChg chg="mod">
          <ac:chgData name="Mike Taylor" userId="dc7cc17c3b5c01db" providerId="LiveId" clId="{221E6FCE-BB67-4ED6-B78C-4E2550D0894A}" dt="2018-10-18T07:49:51.808" v="3213" actId="1076"/>
          <ac:cxnSpMkLst>
            <pc:docMk/>
            <pc:sldMk cId="2210054167" sldId="381"/>
            <ac:cxnSpMk id="33" creationId="{9B71F636-7F34-45FD-8037-8F14190DB2A8}"/>
          </ac:cxnSpMkLst>
        </pc:cxnChg>
        <pc:cxnChg chg="mod">
          <ac:chgData name="Mike Taylor" userId="dc7cc17c3b5c01db" providerId="LiveId" clId="{221E6FCE-BB67-4ED6-B78C-4E2550D0894A}" dt="2018-10-18T07:49:51.808" v="3213" actId="1076"/>
          <ac:cxnSpMkLst>
            <pc:docMk/>
            <pc:sldMk cId="2210054167" sldId="381"/>
            <ac:cxnSpMk id="34" creationId="{48D68469-F89C-406F-9D23-4A1C2C2164B6}"/>
          </ac:cxnSpMkLst>
        </pc:cxnChg>
        <pc:cxnChg chg="add mod">
          <ac:chgData name="Mike Taylor" userId="dc7cc17c3b5c01db" providerId="LiveId" clId="{221E6FCE-BB67-4ED6-B78C-4E2550D0894A}" dt="2018-10-18T07:49:51.808" v="3213" actId="1076"/>
          <ac:cxnSpMkLst>
            <pc:docMk/>
            <pc:sldMk cId="2210054167" sldId="381"/>
            <ac:cxnSpMk id="35" creationId="{4F016AAC-9F4D-49A7-8363-6B005CABC310}"/>
          </ac:cxnSpMkLst>
        </pc:cxnChg>
        <pc:cxnChg chg="add mod">
          <ac:chgData name="Mike Taylor" userId="dc7cc17c3b5c01db" providerId="LiveId" clId="{221E6FCE-BB67-4ED6-B78C-4E2550D0894A}" dt="2018-10-18T07:53:01.687" v="3433" actId="1076"/>
          <ac:cxnSpMkLst>
            <pc:docMk/>
            <pc:sldMk cId="2210054167" sldId="381"/>
            <ac:cxnSpMk id="37" creationId="{275066DB-B0E5-46EC-A3A9-0251CA5025EC}"/>
          </ac:cxnSpMkLst>
        </pc:cxnChg>
        <pc:cxnChg chg="add mod">
          <ac:chgData name="Mike Taylor" userId="dc7cc17c3b5c01db" providerId="LiveId" clId="{221E6FCE-BB67-4ED6-B78C-4E2550D0894A}" dt="2018-10-18T07:51:18.391" v="3250" actId="14100"/>
          <ac:cxnSpMkLst>
            <pc:docMk/>
            <pc:sldMk cId="2210054167" sldId="381"/>
            <ac:cxnSpMk id="38" creationId="{C3FEE599-1A98-490C-A1EE-1EE54789F7BB}"/>
          </ac:cxnSpMkLst>
        </pc:cxnChg>
        <pc:cxnChg chg="add mod">
          <ac:chgData name="Mike Taylor" userId="dc7cc17c3b5c01db" providerId="LiveId" clId="{221E6FCE-BB67-4ED6-B78C-4E2550D0894A}" dt="2018-10-18T11:21:03.443" v="3616" actId="1582"/>
          <ac:cxnSpMkLst>
            <pc:docMk/>
            <pc:sldMk cId="2210054167" sldId="381"/>
            <ac:cxnSpMk id="39" creationId="{03B149C5-AA5C-4A94-8C42-838B7122D904}"/>
          </ac:cxnSpMkLst>
        </pc:cxnChg>
        <pc:cxnChg chg="add mod">
          <ac:chgData name="Mike Taylor" userId="dc7cc17c3b5c01db" providerId="LiveId" clId="{221E6FCE-BB67-4ED6-B78C-4E2550D0894A}" dt="2018-10-18T11:21:03.443" v="3616" actId="1582"/>
          <ac:cxnSpMkLst>
            <pc:docMk/>
            <pc:sldMk cId="2210054167" sldId="381"/>
            <ac:cxnSpMk id="40" creationId="{00F2FC67-DC82-4BB4-BE50-CF491CFA622D}"/>
          </ac:cxnSpMkLst>
        </pc:cxnChg>
        <pc:cxnChg chg="add mod">
          <ac:chgData name="Mike Taylor" userId="dc7cc17c3b5c01db" providerId="LiveId" clId="{221E6FCE-BB67-4ED6-B78C-4E2550D0894A}" dt="2018-10-18T11:21:14.608" v="3617" actId="1582"/>
          <ac:cxnSpMkLst>
            <pc:docMk/>
            <pc:sldMk cId="2210054167" sldId="381"/>
            <ac:cxnSpMk id="41" creationId="{0885558D-809C-45D9-B5EB-0D609B46AFA1}"/>
          </ac:cxnSpMkLst>
        </pc:cxnChg>
        <pc:cxnChg chg="add mod">
          <ac:chgData name="Mike Taylor" userId="dc7cc17c3b5c01db" providerId="LiveId" clId="{221E6FCE-BB67-4ED6-B78C-4E2550D0894A}" dt="2018-10-18T11:21:03.443" v="3616" actId="1582"/>
          <ac:cxnSpMkLst>
            <pc:docMk/>
            <pc:sldMk cId="2210054167" sldId="381"/>
            <ac:cxnSpMk id="44" creationId="{02332A5C-30F9-4FB5-BB59-6B4322EF7EC3}"/>
          </ac:cxnSpMkLst>
        </pc:cxnChg>
        <pc:cxnChg chg="add mod">
          <ac:chgData name="Mike Taylor" userId="dc7cc17c3b5c01db" providerId="LiveId" clId="{221E6FCE-BB67-4ED6-B78C-4E2550D0894A}" dt="2018-10-18T11:21:03.443" v="3616" actId="1582"/>
          <ac:cxnSpMkLst>
            <pc:docMk/>
            <pc:sldMk cId="2210054167" sldId="381"/>
            <ac:cxnSpMk id="45" creationId="{EA521ABB-E63E-458B-9F37-FDC32D50ECD9}"/>
          </ac:cxnSpMkLst>
        </pc:cxnChg>
      </pc:sldChg>
      <pc:sldChg chg="addSp delSp modSp add">
        <pc:chgData name="Mike Taylor" userId="dc7cc17c3b5c01db" providerId="LiveId" clId="{221E6FCE-BB67-4ED6-B78C-4E2550D0894A}" dt="2018-10-18T11:22:19.835" v="3621" actId="478"/>
        <pc:sldMkLst>
          <pc:docMk/>
          <pc:sldMk cId="2553025616" sldId="382"/>
        </pc:sldMkLst>
        <pc:spChg chg="mod">
          <ac:chgData name="Mike Taylor" userId="dc7cc17c3b5c01db" providerId="LiveId" clId="{221E6FCE-BB67-4ED6-B78C-4E2550D0894A}" dt="2018-10-18T09:07:20.047" v="3458" actId="1076"/>
          <ac:spMkLst>
            <pc:docMk/>
            <pc:sldMk cId="2553025616" sldId="382"/>
            <ac:spMk id="2" creationId="{0AB50170-27FC-49F0-B914-2D61A99B32D0}"/>
          </ac:spMkLst>
        </pc:spChg>
        <pc:spChg chg="del mod">
          <ac:chgData name="Mike Taylor" userId="dc7cc17c3b5c01db" providerId="LiveId" clId="{221E6FCE-BB67-4ED6-B78C-4E2550D0894A}" dt="2018-10-18T11:22:19.835" v="3621" actId="478"/>
          <ac:spMkLst>
            <pc:docMk/>
            <pc:sldMk cId="2553025616" sldId="382"/>
            <ac:spMk id="3" creationId="{353D7F5F-C3CD-4D7C-B560-E93BAE7EE000}"/>
          </ac:spMkLst>
        </pc:spChg>
        <pc:spChg chg="mod">
          <ac:chgData name="Mike Taylor" userId="dc7cc17c3b5c01db" providerId="LiveId" clId="{221E6FCE-BB67-4ED6-B78C-4E2550D0894A}" dt="2018-10-18T11:13:16.016" v="3541" actId="255"/>
          <ac:spMkLst>
            <pc:docMk/>
            <pc:sldMk cId="2553025616" sldId="382"/>
            <ac:spMk id="20" creationId="{FADBE251-4EBD-4D45-A023-7F2270E5644C}"/>
          </ac:spMkLst>
        </pc:spChg>
        <pc:spChg chg="mod">
          <ac:chgData name="Mike Taylor" userId="dc7cc17c3b5c01db" providerId="LiveId" clId="{221E6FCE-BB67-4ED6-B78C-4E2550D0894A}" dt="2018-10-18T11:12:10.190" v="3495" actId="1076"/>
          <ac:spMkLst>
            <pc:docMk/>
            <pc:sldMk cId="2553025616" sldId="382"/>
            <ac:spMk id="22" creationId="{1D419F67-9AEF-408A-8A27-30307E1CAA67}"/>
          </ac:spMkLst>
        </pc:spChg>
        <pc:spChg chg="mod">
          <ac:chgData name="Mike Taylor" userId="dc7cc17c3b5c01db" providerId="LiveId" clId="{221E6FCE-BB67-4ED6-B78C-4E2550D0894A}" dt="2018-10-18T11:18:20.912" v="3599" actId="20577"/>
          <ac:spMkLst>
            <pc:docMk/>
            <pc:sldMk cId="2553025616" sldId="382"/>
            <ac:spMk id="36" creationId="{E05AA65F-569C-4831-9258-0B38400FA6C6}"/>
          </ac:spMkLst>
        </pc:spChg>
        <pc:spChg chg="add mod">
          <ac:chgData name="Mike Taylor" userId="dc7cc17c3b5c01db" providerId="LiveId" clId="{221E6FCE-BB67-4ED6-B78C-4E2550D0894A}" dt="2018-10-18T11:12:56.653" v="3529" actId="20577"/>
          <ac:spMkLst>
            <pc:docMk/>
            <pc:sldMk cId="2553025616" sldId="382"/>
            <ac:spMk id="42" creationId="{53F43D29-5707-490E-87A7-3911AA5F6064}"/>
          </ac:spMkLst>
        </pc:spChg>
        <pc:spChg chg="add mod">
          <ac:chgData name="Mike Taylor" userId="dc7cc17c3b5c01db" providerId="LiveId" clId="{221E6FCE-BB67-4ED6-B78C-4E2550D0894A}" dt="2018-10-18T11:12:51.072" v="3520" actId="20577"/>
          <ac:spMkLst>
            <pc:docMk/>
            <pc:sldMk cId="2553025616" sldId="382"/>
            <ac:spMk id="43" creationId="{5CCF8877-5CF2-49A1-AEF8-D0CDB5B5BD20}"/>
          </ac:spMkLst>
        </pc:spChg>
        <pc:spChg chg="add mod">
          <ac:chgData name="Mike Taylor" userId="dc7cc17c3b5c01db" providerId="LiveId" clId="{221E6FCE-BB67-4ED6-B78C-4E2550D0894A}" dt="2018-10-18T11:13:25.264" v="3553" actId="20577"/>
          <ac:spMkLst>
            <pc:docMk/>
            <pc:sldMk cId="2553025616" sldId="382"/>
            <ac:spMk id="44" creationId="{97CE780D-CBA3-4E5C-A58F-FEE33E91A613}"/>
          </ac:spMkLst>
        </pc:spChg>
        <pc:cxnChg chg="add mod">
          <ac:chgData name="Mike Taylor" userId="dc7cc17c3b5c01db" providerId="LiveId" clId="{221E6FCE-BB67-4ED6-B78C-4E2550D0894A}" dt="2018-10-18T11:12:23.890" v="3498" actId="1076"/>
          <ac:cxnSpMkLst>
            <pc:docMk/>
            <pc:sldMk cId="2553025616" sldId="382"/>
            <ac:cxnSpMk id="45" creationId="{8A413AA8-F358-4047-B9D9-669A4A839180}"/>
          </ac:cxnSpMkLst>
        </pc:cxnChg>
        <pc:cxnChg chg="add mod">
          <ac:chgData name="Mike Taylor" userId="dc7cc17c3b5c01db" providerId="LiveId" clId="{221E6FCE-BB67-4ED6-B78C-4E2550D0894A}" dt="2018-10-18T11:12:31.200" v="3501" actId="14100"/>
          <ac:cxnSpMkLst>
            <pc:docMk/>
            <pc:sldMk cId="2553025616" sldId="382"/>
            <ac:cxnSpMk id="46" creationId="{804D75F0-3990-4EF4-9CBB-8D1FFD9262F0}"/>
          </ac:cxnSpMkLst>
        </pc:cxnChg>
        <pc:cxnChg chg="add mod">
          <ac:chgData name="Mike Taylor" userId="dc7cc17c3b5c01db" providerId="LiveId" clId="{221E6FCE-BB67-4ED6-B78C-4E2550D0894A}" dt="2018-10-18T11:12:41.216" v="3504" actId="14100"/>
          <ac:cxnSpMkLst>
            <pc:docMk/>
            <pc:sldMk cId="2553025616" sldId="382"/>
            <ac:cxnSpMk id="47" creationId="{1BE2E021-539A-4838-B9DB-CBB478057F21}"/>
          </ac:cxnSpMkLst>
        </pc:cxnChg>
        <pc:cxnChg chg="add mod">
          <ac:chgData name="Mike Taylor" userId="dc7cc17c3b5c01db" providerId="LiveId" clId="{221E6FCE-BB67-4ED6-B78C-4E2550D0894A}" dt="2018-10-18T11:22:12.645" v="3620" actId="1582"/>
          <ac:cxnSpMkLst>
            <pc:docMk/>
            <pc:sldMk cId="2553025616" sldId="382"/>
            <ac:cxnSpMk id="48" creationId="{7648DDD4-AC2B-4CD1-B48F-2D64018D5AA1}"/>
          </ac:cxnSpMkLst>
        </pc:cxnChg>
        <pc:cxnChg chg="add mod">
          <ac:chgData name="Mike Taylor" userId="dc7cc17c3b5c01db" providerId="LiveId" clId="{221E6FCE-BB67-4ED6-B78C-4E2550D0894A}" dt="2018-10-18T11:21:46.934" v="3618" actId="1582"/>
          <ac:cxnSpMkLst>
            <pc:docMk/>
            <pc:sldMk cId="2553025616" sldId="382"/>
            <ac:cxnSpMk id="49" creationId="{7EEFA911-8AEF-42C7-8044-CF8F77D04BDF}"/>
          </ac:cxnSpMkLst>
        </pc:cxnChg>
        <pc:cxnChg chg="add mod">
          <ac:chgData name="Mike Taylor" userId="dc7cc17c3b5c01db" providerId="LiveId" clId="{221E6FCE-BB67-4ED6-B78C-4E2550D0894A}" dt="2018-10-18T11:21:58.586" v="3619" actId="1582"/>
          <ac:cxnSpMkLst>
            <pc:docMk/>
            <pc:sldMk cId="2553025616" sldId="382"/>
            <ac:cxnSpMk id="52" creationId="{03DC1B88-818A-44B1-B77C-2A38A6216DAC}"/>
          </ac:cxnSpMkLst>
        </pc:cxnChg>
      </pc:sldChg>
      <pc:sldChg chg="addSp delSp modSp add">
        <pc:chgData name="Mike Taylor" userId="dc7cc17c3b5c01db" providerId="LiveId" clId="{221E6FCE-BB67-4ED6-B78C-4E2550D0894A}" dt="2018-10-18T14:55:52.166" v="3712" actId="1076"/>
        <pc:sldMkLst>
          <pc:docMk/>
          <pc:sldMk cId="245681025" sldId="383"/>
        </pc:sldMkLst>
        <pc:spChg chg="mod">
          <ac:chgData name="Mike Taylor" userId="dc7cc17c3b5c01db" providerId="LiveId" clId="{221E6FCE-BB67-4ED6-B78C-4E2550D0894A}" dt="2018-10-18T11:22:51.725" v="3631" actId="20577"/>
          <ac:spMkLst>
            <pc:docMk/>
            <pc:sldMk cId="245681025" sldId="383"/>
            <ac:spMk id="2" creationId="{0AB50170-27FC-49F0-B914-2D61A99B32D0}"/>
          </ac:spMkLst>
        </pc:spChg>
        <pc:spChg chg="del mod">
          <ac:chgData name="Mike Taylor" userId="dc7cc17c3b5c01db" providerId="LiveId" clId="{221E6FCE-BB67-4ED6-B78C-4E2550D0894A}" dt="2018-10-18T11:17:48.328" v="3575" actId="478"/>
          <ac:spMkLst>
            <pc:docMk/>
            <pc:sldMk cId="245681025" sldId="383"/>
            <ac:spMk id="3" creationId="{353D7F5F-C3CD-4D7C-B560-E93BAE7EE000}"/>
          </ac:spMkLst>
        </pc:spChg>
        <pc:spChg chg="mod">
          <ac:chgData name="Mike Taylor" userId="dc7cc17c3b5c01db" providerId="LiveId" clId="{221E6FCE-BB67-4ED6-B78C-4E2550D0894A}" dt="2018-10-18T11:18:12.224" v="3587" actId="20577"/>
          <ac:spMkLst>
            <pc:docMk/>
            <pc:sldMk cId="245681025" sldId="383"/>
            <ac:spMk id="36" creationId="{E05AA65F-569C-4831-9258-0B38400FA6C6}"/>
          </ac:spMkLst>
        </pc:spChg>
        <pc:spChg chg="add mod">
          <ac:chgData name="Mike Taylor" userId="dc7cc17c3b5c01db" providerId="LiveId" clId="{221E6FCE-BB67-4ED6-B78C-4E2550D0894A}" dt="2018-10-18T14:52:39.238" v="3687" actId="1076"/>
          <ac:spMkLst>
            <pc:docMk/>
            <pc:sldMk cId="245681025" sldId="383"/>
            <ac:spMk id="50" creationId="{E51C0F93-292F-4707-B958-FB3641C014BD}"/>
          </ac:spMkLst>
        </pc:spChg>
        <pc:spChg chg="add mod">
          <ac:chgData name="Mike Taylor" userId="dc7cc17c3b5c01db" providerId="LiveId" clId="{221E6FCE-BB67-4ED6-B78C-4E2550D0894A}" dt="2018-10-18T14:55:28.405" v="3708" actId="1076"/>
          <ac:spMkLst>
            <pc:docMk/>
            <pc:sldMk cId="245681025" sldId="383"/>
            <ac:spMk id="51" creationId="{68CE7E2E-1912-4B20-A70D-CE1FFC79A2F0}"/>
          </ac:spMkLst>
        </pc:spChg>
        <pc:cxnChg chg="add mod">
          <ac:chgData name="Mike Taylor" userId="dc7cc17c3b5c01db" providerId="LiveId" clId="{221E6FCE-BB67-4ED6-B78C-4E2550D0894A}" dt="2018-10-18T14:53:56.071" v="3695" actId="693"/>
          <ac:cxnSpMkLst>
            <pc:docMk/>
            <pc:sldMk cId="245681025" sldId="383"/>
            <ac:cxnSpMk id="53" creationId="{4C28D2C3-2948-4DE3-9EC4-7BFC8C061C4A}"/>
          </ac:cxnSpMkLst>
        </pc:cxnChg>
        <pc:cxnChg chg="add mod">
          <ac:chgData name="Mike Taylor" userId="dc7cc17c3b5c01db" providerId="LiveId" clId="{221E6FCE-BB67-4ED6-B78C-4E2550D0894A}" dt="2018-10-18T14:54:14.184" v="3698" actId="14100"/>
          <ac:cxnSpMkLst>
            <pc:docMk/>
            <pc:sldMk cId="245681025" sldId="383"/>
            <ac:cxnSpMk id="54" creationId="{34254AFB-D470-4ACD-84D2-B7E2D4427915}"/>
          </ac:cxnSpMkLst>
        </pc:cxnChg>
        <pc:cxnChg chg="add mod">
          <ac:chgData name="Mike Taylor" userId="dc7cc17c3b5c01db" providerId="LiveId" clId="{221E6FCE-BB67-4ED6-B78C-4E2550D0894A}" dt="2018-10-18T14:55:52.166" v="3712" actId="1076"/>
          <ac:cxnSpMkLst>
            <pc:docMk/>
            <pc:sldMk cId="245681025" sldId="383"/>
            <ac:cxnSpMk id="55" creationId="{43AB0B66-3776-4CCE-A5E2-0A7D1BD5F4D5}"/>
          </ac:cxnSpMkLst>
        </pc:cxnChg>
        <pc:cxnChg chg="add mod">
          <ac:chgData name="Mike Taylor" userId="dc7cc17c3b5c01db" providerId="LiveId" clId="{221E6FCE-BB67-4ED6-B78C-4E2550D0894A}" dt="2018-10-18T14:55:38.154" v="3711" actId="14100"/>
          <ac:cxnSpMkLst>
            <pc:docMk/>
            <pc:sldMk cId="245681025" sldId="383"/>
            <ac:cxnSpMk id="59" creationId="{466177CD-1668-4639-83FD-C1EA5430C8E9}"/>
          </ac:cxnSpMkLst>
        </pc:cxnChg>
      </pc:sldChg>
      <pc:sldChg chg="modSp add">
        <pc:chgData name="Mike Taylor" userId="dc7cc17c3b5c01db" providerId="LiveId" clId="{221E6FCE-BB67-4ED6-B78C-4E2550D0894A}" dt="2018-10-18T21:32:08.930" v="5549" actId="20577"/>
        <pc:sldMkLst>
          <pc:docMk/>
          <pc:sldMk cId="4174020409" sldId="384"/>
        </pc:sldMkLst>
        <pc:spChg chg="mod">
          <ac:chgData name="Mike Taylor" userId="dc7cc17c3b5c01db" providerId="LiveId" clId="{221E6FCE-BB67-4ED6-B78C-4E2550D0894A}" dt="2018-10-18T21:32:08.930" v="5549" actId="20577"/>
          <ac:spMkLst>
            <pc:docMk/>
            <pc:sldMk cId="4174020409" sldId="384"/>
            <ac:spMk id="4" creationId="{1912483B-5743-4860-B0C0-DF33911887D8}"/>
          </ac:spMkLst>
        </pc:spChg>
      </pc:sldChg>
      <pc:sldChg chg="modSp add">
        <pc:chgData name="Mike Taylor" userId="dc7cc17c3b5c01db" providerId="LiveId" clId="{221E6FCE-BB67-4ED6-B78C-4E2550D0894A}" dt="2018-10-18T21:31:29.421" v="5515" actId="20577"/>
        <pc:sldMkLst>
          <pc:docMk/>
          <pc:sldMk cId="3598567599" sldId="385"/>
        </pc:sldMkLst>
        <pc:spChg chg="mod">
          <ac:chgData name="Mike Taylor" userId="dc7cc17c3b5c01db" providerId="LiveId" clId="{221E6FCE-BB67-4ED6-B78C-4E2550D0894A}" dt="2018-10-18T21:31:29.421" v="5515" actId="20577"/>
          <ac:spMkLst>
            <pc:docMk/>
            <pc:sldMk cId="3598567599" sldId="385"/>
            <ac:spMk id="4" creationId="{1912483B-5743-4860-B0C0-DF33911887D8}"/>
          </ac:spMkLst>
        </pc:spChg>
      </pc:sldChg>
      <pc:sldChg chg="add ord">
        <pc:chgData name="Mike Taylor" userId="dc7cc17c3b5c01db" providerId="LiveId" clId="{221E6FCE-BB67-4ED6-B78C-4E2550D0894A}" dt="2018-10-18T15:33:28.699" v="4726"/>
        <pc:sldMkLst>
          <pc:docMk/>
          <pc:sldMk cId="479782577" sldId="386"/>
        </pc:sldMkLst>
      </pc:sldChg>
      <pc:sldChg chg="modSp add ord">
        <pc:chgData name="Mike Taylor" userId="dc7cc17c3b5c01db" providerId="LiveId" clId="{221E6FCE-BB67-4ED6-B78C-4E2550D0894A}" dt="2018-10-18T21:31:35.490" v="5518" actId="20577"/>
        <pc:sldMkLst>
          <pc:docMk/>
          <pc:sldMk cId="1154692191" sldId="387"/>
        </pc:sldMkLst>
        <pc:spChg chg="mod">
          <ac:chgData name="Mike Taylor" userId="dc7cc17c3b5c01db" providerId="LiveId" clId="{221E6FCE-BB67-4ED6-B78C-4E2550D0894A}" dt="2018-10-18T21:31:35.490" v="5518" actId="20577"/>
          <ac:spMkLst>
            <pc:docMk/>
            <pc:sldMk cId="1154692191" sldId="387"/>
            <ac:spMk id="4" creationId="{1912483B-5743-4860-B0C0-DF33911887D8}"/>
          </ac:spMkLst>
        </pc:spChg>
      </pc:sldChg>
      <pc:sldChg chg="modSp add">
        <pc:chgData name="Mike Taylor" userId="dc7cc17c3b5c01db" providerId="LiveId" clId="{221E6FCE-BB67-4ED6-B78C-4E2550D0894A}" dt="2018-10-18T21:42:28.527" v="6046" actId="20577"/>
        <pc:sldMkLst>
          <pc:docMk/>
          <pc:sldMk cId="2724432420" sldId="388"/>
        </pc:sldMkLst>
        <pc:spChg chg="mod">
          <ac:chgData name="Mike Taylor" userId="dc7cc17c3b5c01db" providerId="LiveId" clId="{221E6FCE-BB67-4ED6-B78C-4E2550D0894A}" dt="2018-10-18T21:42:28.527" v="6046" actId="20577"/>
          <ac:spMkLst>
            <pc:docMk/>
            <pc:sldMk cId="2724432420" sldId="388"/>
            <ac:spMk id="4" creationId="{1912483B-5743-4860-B0C0-DF33911887D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ylorm002\OneDrive\Data%20for%20US%20%20AMS%20trip\Comparing%20subjects%20with%20bucke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ylorm002\OneDrive\Data%20for%20US%20%20AMS%20trip\Comparing%20subjects%20with%20bucke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ylorm002\OneDrive\Data%20for%20US%20%20AMS%20trip\Comparing%20subjects%20with%20bucke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ylorm002\OneDrive\Data%20for%20US%20%20AMS%20trip\Comparing%20subjects%20with%20bucke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ylorm002\OneDrive\Data%20for%20US%20%20AMS%20trip\Comparing%20subjects%20with%20bucke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ylorm002\OneDrive\Data%20for%20US%20%20AMS%20trip\Comparing%20subjects%20with%20bucke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ylorm002\OneDrive\Data%20for%20US%20%20AMS%20trip\Comparing%20subjects%20with%20bucke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ylorm002\OneDrive\Data%20for%20US%20%20AMS%20trip\Comparing%20subjects%20with%20bucke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2"/>
          <c:order val="0"/>
          <c:tx>
            <c:strRef>
              <c:f>Citation!$D$1</c:f>
              <c:strCache>
                <c:ptCount val="1"/>
                <c:pt idx="0">
                  <c:v>2 or more (%)</c:v>
                </c:pt>
              </c:strCache>
            </c:strRef>
          </c:tx>
          <c:invertIfNegative val="0"/>
          <c:cat>
            <c:strRef>
              <c:f>Citation!$F$2:$F$28</c:f>
              <c:strCache>
                <c:ptCount val="27"/>
                <c:pt idx="0">
                  <c:v>Arts and Humanities (N = 104461)</c:v>
                </c:pt>
                <c:pt idx="1">
                  <c:v>Social Sciences (N = 189083)</c:v>
                </c:pt>
                <c:pt idx="2">
                  <c:v>Business, Management and Accounting (N = 52164)</c:v>
                </c:pt>
                <c:pt idx="3">
                  <c:v>Economics, Econometrics and Finance (N = 40247)</c:v>
                </c:pt>
                <c:pt idx="4">
                  <c:v>Mathematics (N = 147434)</c:v>
                </c:pt>
                <c:pt idx="5">
                  <c:v>Engineering (N = 438717)</c:v>
                </c:pt>
                <c:pt idx="6">
                  <c:v>Veterinary (N = 21584)</c:v>
                </c:pt>
                <c:pt idx="7">
                  <c:v>Nursing (N = 48383)</c:v>
                </c:pt>
                <c:pt idx="8">
                  <c:v>Dentistry (N = 14035)</c:v>
                </c:pt>
                <c:pt idx="9">
                  <c:v>Decision Sciences (N = 21545)</c:v>
                </c:pt>
                <c:pt idx="10">
                  <c:v>Health Professions (N = 31675)</c:v>
                </c:pt>
                <c:pt idx="11">
                  <c:v>Computer Science (N = 44086)</c:v>
                </c:pt>
                <c:pt idx="12">
                  <c:v>General journals (eg, Nature, Science) (N = 24176)</c:v>
                </c:pt>
                <c:pt idx="13">
                  <c:v>Medicine (N = 779828)</c:v>
                </c:pt>
                <c:pt idx="14">
                  <c:v>Psychology (N = 60885)</c:v>
                </c:pt>
                <c:pt idx="15">
                  <c:v>Earth and Planetary Sciences (N = 104651)</c:v>
                </c:pt>
                <c:pt idx="16">
                  <c:v>Agricultural and Biological Sciences (N = 211088)</c:v>
                </c:pt>
                <c:pt idx="17">
                  <c:v>Pharmacology, Toxicology and Pharmaceutics (N = 92257)</c:v>
                </c:pt>
                <c:pt idx="18">
                  <c:v>Energy (N = 72737)</c:v>
                </c:pt>
                <c:pt idx="19">
                  <c:v>Physics and Astronomy (N = 278455)</c:v>
                </c:pt>
                <c:pt idx="20">
                  <c:v>Environmental Science (N = 132058)</c:v>
                </c:pt>
                <c:pt idx="21">
                  <c:v>Materials Science (N = 226507)</c:v>
                </c:pt>
                <c:pt idx="22">
                  <c:v>Immunology and Microbiology (N = 78662)</c:v>
                </c:pt>
                <c:pt idx="23">
                  <c:v>Biochemistry, Genetics and Molecular Biology (N = 334864)</c:v>
                </c:pt>
                <c:pt idx="24">
                  <c:v>Neuroscience (N = 69249)</c:v>
                </c:pt>
                <c:pt idx="25">
                  <c:v>Chemical Engineering (N = 54126)</c:v>
                </c:pt>
                <c:pt idx="26">
                  <c:v>Chemistry (N = 128555)</c:v>
                </c:pt>
              </c:strCache>
            </c:strRef>
          </c:cat>
          <c:val>
            <c:numRef>
              <c:f>Citation!$D$2:$D$28</c:f>
              <c:numCache>
                <c:formatCode>0.0%</c:formatCode>
                <c:ptCount val="27"/>
                <c:pt idx="0">
                  <c:v>8.5007801954796999E-2</c:v>
                </c:pt>
                <c:pt idx="1">
                  <c:v>9.5577074618025004E-2</c:v>
                </c:pt>
                <c:pt idx="2">
                  <c:v>0.109136569</c:v>
                </c:pt>
                <c:pt idx="3">
                  <c:v>0.10872860099999999</c:v>
                </c:pt>
                <c:pt idx="4">
                  <c:v>0.10999498080497</c:v>
                </c:pt>
                <c:pt idx="5">
                  <c:v>0.14468096745737999</c:v>
                </c:pt>
                <c:pt idx="6">
                  <c:v>0.12175685693106</c:v>
                </c:pt>
                <c:pt idx="7">
                  <c:v>0.14908128888246</c:v>
                </c:pt>
                <c:pt idx="8">
                  <c:v>0.13972212326326999</c:v>
                </c:pt>
                <c:pt idx="9">
                  <c:v>0.16296124390809999</c:v>
                </c:pt>
                <c:pt idx="10">
                  <c:v>0.16416732438831999</c:v>
                </c:pt>
                <c:pt idx="11">
                  <c:v>0.20863766275008</c:v>
                </c:pt>
                <c:pt idx="12">
                  <c:v>0.28023659827928998</c:v>
                </c:pt>
                <c:pt idx="13">
                  <c:v>0.22953779551388001</c:v>
                </c:pt>
                <c:pt idx="14">
                  <c:v>0.21292600804796</c:v>
                </c:pt>
                <c:pt idx="15">
                  <c:v>0.23555436641790001</c:v>
                </c:pt>
                <c:pt idx="16">
                  <c:v>0.22607159099522001</c:v>
                </c:pt>
                <c:pt idx="17">
                  <c:v>0.25255536165276998</c:v>
                </c:pt>
                <c:pt idx="18">
                  <c:v>0.27657175852729998</c:v>
                </c:pt>
                <c:pt idx="19">
                  <c:v>0.24580632418164999</c:v>
                </c:pt>
                <c:pt idx="20">
                  <c:v>0.25355525602387002</c:v>
                </c:pt>
                <c:pt idx="21">
                  <c:v>0.27894502156666001</c:v>
                </c:pt>
                <c:pt idx="22">
                  <c:v>0.32243014416109</c:v>
                </c:pt>
                <c:pt idx="23">
                  <c:v>0.32953975345214997</c:v>
                </c:pt>
                <c:pt idx="24">
                  <c:v>0.33739115366286998</c:v>
                </c:pt>
                <c:pt idx="25">
                  <c:v>0.47069800096072001</c:v>
                </c:pt>
                <c:pt idx="26">
                  <c:v>0.45659056434988998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9A-4850-9EA9-23C3DC099137}"/>
            </c:ext>
          </c:extLst>
        </c:ser>
        <c:ser>
          <c:idx val="1"/>
          <c:order val="1"/>
          <c:tx>
            <c:strRef>
              <c:f>Citation!$C$1</c:f>
              <c:strCache>
                <c:ptCount val="1"/>
                <c:pt idx="0">
                  <c:v>1 only (%)</c:v>
                </c:pt>
              </c:strCache>
            </c:strRef>
          </c:tx>
          <c:invertIfNegative val="0"/>
          <c:cat>
            <c:strRef>
              <c:f>Citation!$F$2:$F$28</c:f>
              <c:strCache>
                <c:ptCount val="27"/>
                <c:pt idx="0">
                  <c:v>Arts and Humanities (N = 104461)</c:v>
                </c:pt>
                <c:pt idx="1">
                  <c:v>Social Sciences (N = 189083)</c:v>
                </c:pt>
                <c:pt idx="2">
                  <c:v>Business, Management and Accounting (N = 52164)</c:v>
                </c:pt>
                <c:pt idx="3">
                  <c:v>Economics, Econometrics and Finance (N = 40247)</c:v>
                </c:pt>
                <c:pt idx="4">
                  <c:v>Mathematics (N = 147434)</c:v>
                </c:pt>
                <c:pt idx="5">
                  <c:v>Engineering (N = 438717)</c:v>
                </c:pt>
                <c:pt idx="6">
                  <c:v>Veterinary (N = 21584)</c:v>
                </c:pt>
                <c:pt idx="7">
                  <c:v>Nursing (N = 48383)</c:v>
                </c:pt>
                <c:pt idx="8">
                  <c:v>Dentistry (N = 14035)</c:v>
                </c:pt>
                <c:pt idx="9">
                  <c:v>Decision Sciences (N = 21545)</c:v>
                </c:pt>
                <c:pt idx="10">
                  <c:v>Health Professions (N = 31675)</c:v>
                </c:pt>
                <c:pt idx="11">
                  <c:v>Computer Science (N = 44086)</c:v>
                </c:pt>
                <c:pt idx="12">
                  <c:v>General journals (eg, Nature, Science) (N = 24176)</c:v>
                </c:pt>
                <c:pt idx="13">
                  <c:v>Medicine (N = 779828)</c:v>
                </c:pt>
                <c:pt idx="14">
                  <c:v>Psychology (N = 60885)</c:v>
                </c:pt>
                <c:pt idx="15">
                  <c:v>Earth and Planetary Sciences (N = 104651)</c:v>
                </c:pt>
                <c:pt idx="16">
                  <c:v>Agricultural and Biological Sciences (N = 211088)</c:v>
                </c:pt>
                <c:pt idx="17">
                  <c:v>Pharmacology, Toxicology and Pharmaceutics (N = 92257)</c:v>
                </c:pt>
                <c:pt idx="18">
                  <c:v>Energy (N = 72737)</c:v>
                </c:pt>
                <c:pt idx="19">
                  <c:v>Physics and Astronomy (N = 278455)</c:v>
                </c:pt>
                <c:pt idx="20">
                  <c:v>Environmental Science (N = 132058)</c:v>
                </c:pt>
                <c:pt idx="21">
                  <c:v>Materials Science (N = 226507)</c:v>
                </c:pt>
                <c:pt idx="22">
                  <c:v>Immunology and Microbiology (N = 78662)</c:v>
                </c:pt>
                <c:pt idx="23">
                  <c:v>Biochemistry, Genetics and Molecular Biology (N = 334864)</c:v>
                </c:pt>
                <c:pt idx="24">
                  <c:v>Neuroscience (N = 69249)</c:v>
                </c:pt>
                <c:pt idx="25">
                  <c:v>Chemical Engineering (N = 54126)</c:v>
                </c:pt>
                <c:pt idx="26">
                  <c:v>Chemistry (N = 128555)</c:v>
                </c:pt>
              </c:strCache>
            </c:strRef>
          </c:cat>
          <c:val>
            <c:numRef>
              <c:f>Citation!$C$2:$C$28</c:f>
              <c:numCache>
                <c:formatCode>0.0%</c:formatCode>
                <c:ptCount val="27"/>
                <c:pt idx="0">
                  <c:v>9.4312710006605002E-2</c:v>
                </c:pt>
                <c:pt idx="1">
                  <c:v>0.12550573028775999</c:v>
                </c:pt>
                <c:pt idx="2">
                  <c:v>0.12905452000000001</c:v>
                </c:pt>
                <c:pt idx="3">
                  <c:v>0.13519020100000001</c:v>
                </c:pt>
                <c:pt idx="4">
                  <c:v>0.14044928578210999</c:v>
                </c:pt>
                <c:pt idx="5">
                  <c:v>0.12158179418623</c:v>
                </c:pt>
                <c:pt idx="6">
                  <c:v>0.15145478131949999</c:v>
                </c:pt>
                <c:pt idx="7">
                  <c:v>0.15222288820453</c:v>
                </c:pt>
                <c:pt idx="8">
                  <c:v>0.17292483078019</c:v>
                </c:pt>
                <c:pt idx="9">
                  <c:v>0.15975864469715001</c:v>
                </c:pt>
                <c:pt idx="10">
                  <c:v>0.15892659826361</c:v>
                </c:pt>
                <c:pt idx="11">
                  <c:v>0.17152837635531001</c:v>
                </c:pt>
                <c:pt idx="12">
                  <c:v>0.11627233620119</c:v>
                </c:pt>
                <c:pt idx="13">
                  <c:v>0.16768569479424</c:v>
                </c:pt>
                <c:pt idx="14">
                  <c:v>0.19165640141250001</c:v>
                </c:pt>
                <c:pt idx="15">
                  <c:v>0.17127404420407</c:v>
                </c:pt>
                <c:pt idx="16">
                  <c:v>0.18324585007201</c:v>
                </c:pt>
                <c:pt idx="17">
                  <c:v>0.16483302080059001</c:v>
                </c:pt>
                <c:pt idx="18">
                  <c:v>0.14238970537691001</c:v>
                </c:pt>
                <c:pt idx="19">
                  <c:v>0.17962327844715001</c:v>
                </c:pt>
                <c:pt idx="20">
                  <c:v>0.17928485968287</c:v>
                </c:pt>
                <c:pt idx="21">
                  <c:v>0.16716922655812</c:v>
                </c:pt>
                <c:pt idx="22">
                  <c:v>0.20244845033180001</c:v>
                </c:pt>
                <c:pt idx="23">
                  <c:v>0.19786241578670999</c:v>
                </c:pt>
                <c:pt idx="24">
                  <c:v>0.20004621005357001</c:v>
                </c:pt>
                <c:pt idx="25">
                  <c:v>0.17510992868492001</c:v>
                </c:pt>
                <c:pt idx="26">
                  <c:v>0.19194897125744001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9A-4850-9EA9-23C3DC099137}"/>
            </c:ext>
          </c:extLst>
        </c:ser>
        <c:ser>
          <c:idx val="0"/>
          <c:order val="2"/>
          <c:tx>
            <c:strRef>
              <c:f>Citation!$B$1</c:f>
              <c:strCache>
                <c:ptCount val="1"/>
                <c:pt idx="0">
                  <c:v>0 / zero (%)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cat>
            <c:strRef>
              <c:f>Citation!$F$2:$F$28</c:f>
              <c:strCache>
                <c:ptCount val="27"/>
                <c:pt idx="0">
                  <c:v>Arts and Humanities (N = 104461)</c:v>
                </c:pt>
                <c:pt idx="1">
                  <c:v>Social Sciences (N = 189083)</c:v>
                </c:pt>
                <c:pt idx="2">
                  <c:v>Business, Management and Accounting (N = 52164)</c:v>
                </c:pt>
                <c:pt idx="3">
                  <c:v>Economics, Econometrics and Finance (N = 40247)</c:v>
                </c:pt>
                <c:pt idx="4">
                  <c:v>Mathematics (N = 147434)</c:v>
                </c:pt>
                <c:pt idx="5">
                  <c:v>Engineering (N = 438717)</c:v>
                </c:pt>
                <c:pt idx="6">
                  <c:v>Veterinary (N = 21584)</c:v>
                </c:pt>
                <c:pt idx="7">
                  <c:v>Nursing (N = 48383)</c:v>
                </c:pt>
                <c:pt idx="8">
                  <c:v>Dentistry (N = 14035)</c:v>
                </c:pt>
                <c:pt idx="9">
                  <c:v>Decision Sciences (N = 21545)</c:v>
                </c:pt>
                <c:pt idx="10">
                  <c:v>Health Professions (N = 31675)</c:v>
                </c:pt>
                <c:pt idx="11">
                  <c:v>Computer Science (N = 44086)</c:v>
                </c:pt>
                <c:pt idx="12">
                  <c:v>General journals (eg, Nature, Science) (N = 24176)</c:v>
                </c:pt>
                <c:pt idx="13">
                  <c:v>Medicine (N = 779828)</c:v>
                </c:pt>
                <c:pt idx="14">
                  <c:v>Psychology (N = 60885)</c:v>
                </c:pt>
                <c:pt idx="15">
                  <c:v>Earth and Planetary Sciences (N = 104651)</c:v>
                </c:pt>
                <c:pt idx="16">
                  <c:v>Agricultural and Biological Sciences (N = 211088)</c:v>
                </c:pt>
                <c:pt idx="17">
                  <c:v>Pharmacology, Toxicology and Pharmaceutics (N = 92257)</c:v>
                </c:pt>
                <c:pt idx="18">
                  <c:v>Energy (N = 72737)</c:v>
                </c:pt>
                <c:pt idx="19">
                  <c:v>Physics and Astronomy (N = 278455)</c:v>
                </c:pt>
                <c:pt idx="20">
                  <c:v>Environmental Science (N = 132058)</c:v>
                </c:pt>
                <c:pt idx="21">
                  <c:v>Materials Science (N = 226507)</c:v>
                </c:pt>
                <c:pt idx="22">
                  <c:v>Immunology and Microbiology (N = 78662)</c:v>
                </c:pt>
                <c:pt idx="23">
                  <c:v>Biochemistry, Genetics and Molecular Biology (N = 334864)</c:v>
                </c:pt>
                <c:pt idx="24">
                  <c:v>Neuroscience (N = 69249)</c:v>
                </c:pt>
                <c:pt idx="25">
                  <c:v>Chemical Engineering (N = 54126)</c:v>
                </c:pt>
                <c:pt idx="26">
                  <c:v>Chemistry (N = 128555)</c:v>
                </c:pt>
              </c:strCache>
            </c:strRef>
          </c:cat>
          <c:val>
            <c:numRef>
              <c:f>Citation!$B$2:$B$28</c:f>
              <c:numCache>
                <c:formatCode>0.0%</c:formatCode>
                <c:ptCount val="27"/>
                <c:pt idx="0">
                  <c:v>0.82067948803860002</c:v>
                </c:pt>
                <c:pt idx="1">
                  <c:v>0.77891719509421997</c:v>
                </c:pt>
                <c:pt idx="2">
                  <c:v>0.76180890999999995</c:v>
                </c:pt>
                <c:pt idx="3">
                  <c:v>0.75608119900000004</c:v>
                </c:pt>
                <c:pt idx="4">
                  <c:v>0.74955573341292003</c:v>
                </c:pt>
                <c:pt idx="5">
                  <c:v>0.73373723835639004</c:v>
                </c:pt>
                <c:pt idx="6">
                  <c:v>0.72678836174943995</c:v>
                </c:pt>
                <c:pt idx="7">
                  <c:v>0.69869582291301002</c:v>
                </c:pt>
                <c:pt idx="8">
                  <c:v>0.68735304595654001</c:v>
                </c:pt>
                <c:pt idx="9">
                  <c:v>0.67728011139475996</c:v>
                </c:pt>
                <c:pt idx="10">
                  <c:v>0.67690607734806996</c:v>
                </c:pt>
                <c:pt idx="11">
                  <c:v>0.61983396089461995</c:v>
                </c:pt>
                <c:pt idx="12">
                  <c:v>0.60349106551952003</c:v>
                </c:pt>
                <c:pt idx="13">
                  <c:v>0.60277650969188001</c:v>
                </c:pt>
                <c:pt idx="14">
                  <c:v>0.59541759053954002</c:v>
                </c:pt>
                <c:pt idx="15">
                  <c:v>0.59317158937803005</c:v>
                </c:pt>
                <c:pt idx="16">
                  <c:v>0.59068255893277</c:v>
                </c:pt>
                <c:pt idx="17">
                  <c:v>0.58261161754664004</c:v>
                </c:pt>
                <c:pt idx="18">
                  <c:v>0.58103853609580003</c:v>
                </c:pt>
                <c:pt idx="19">
                  <c:v>0.57457039737120996</c:v>
                </c:pt>
                <c:pt idx="20">
                  <c:v>0.56715988429327002</c:v>
                </c:pt>
                <c:pt idx="21">
                  <c:v>0.55388575187522004</c:v>
                </c:pt>
                <c:pt idx="22">
                  <c:v>0.47512140550711002</c:v>
                </c:pt>
                <c:pt idx="23">
                  <c:v>0.47259783076113998</c:v>
                </c:pt>
                <c:pt idx="24">
                  <c:v>0.46256263628355998</c:v>
                </c:pt>
                <c:pt idx="25">
                  <c:v>0.35419207035436001</c:v>
                </c:pt>
                <c:pt idx="26">
                  <c:v>0.35146046439266998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9A-4850-9EA9-23C3DC0991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894528"/>
        <c:axId val="73896320"/>
      </c:barChart>
      <c:catAx>
        <c:axId val="73894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3896320"/>
        <c:crosses val="autoZero"/>
        <c:auto val="1"/>
        <c:lblAlgn val="ctr"/>
        <c:lblOffset val="100"/>
        <c:noMultiLvlLbl val="0"/>
      </c:catAx>
      <c:valAx>
        <c:axId val="738963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3894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8693124542509637E-2"/>
          <c:y val="0.60531193856595689"/>
          <c:w val="0.11707776565076412"/>
          <c:h val="0.130209985073154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2"/>
          <c:order val="0"/>
          <c:tx>
            <c:strRef>
              <c:f>'Social Activity'!$D$1</c:f>
              <c:strCache>
                <c:ptCount val="1"/>
                <c:pt idx="0">
                  <c:v>2 or more (%)</c:v>
                </c:pt>
              </c:strCache>
            </c:strRef>
          </c:tx>
          <c:invertIfNegative val="0"/>
          <c:cat>
            <c:strRef>
              <c:f>'Social Activity'!$A$2:$A$28</c:f>
              <c:strCache>
                <c:ptCount val="27"/>
                <c:pt idx="0">
                  <c:v>Engineering</c:v>
                </c:pt>
                <c:pt idx="1">
                  <c:v>Mathematics</c:v>
                </c:pt>
                <c:pt idx="2">
                  <c:v>Energy</c:v>
                </c:pt>
                <c:pt idx="3">
                  <c:v>Materials Science</c:v>
                </c:pt>
                <c:pt idx="4">
                  <c:v>Decision Sciences</c:v>
                </c:pt>
                <c:pt idx="5">
                  <c:v>Computer Science</c:v>
                </c:pt>
                <c:pt idx="6">
                  <c:v>Physics and Astronomy</c:v>
                </c:pt>
                <c:pt idx="7">
                  <c:v>Economics, Econometrics and Finance</c:v>
                </c:pt>
                <c:pt idx="8">
                  <c:v>Earth and Planetary Sciences</c:v>
                </c:pt>
                <c:pt idx="9">
                  <c:v>Environmental Science</c:v>
                </c:pt>
                <c:pt idx="10">
                  <c:v>Chemical Engineering</c:v>
                </c:pt>
                <c:pt idx="11">
                  <c:v>Arts and Humanities</c:v>
                </c:pt>
                <c:pt idx="12">
                  <c:v>Dentistry</c:v>
                </c:pt>
                <c:pt idx="13">
                  <c:v>Pharmacology, Toxicology and Pharmaceutics</c:v>
                </c:pt>
                <c:pt idx="14">
                  <c:v>Chemistry</c:v>
                </c:pt>
                <c:pt idx="15">
                  <c:v>Veterinary</c:v>
                </c:pt>
                <c:pt idx="16">
                  <c:v>Social Sciences</c:v>
                </c:pt>
                <c:pt idx="17">
                  <c:v>Agricultural and Biological Sciences</c:v>
                </c:pt>
                <c:pt idx="18">
                  <c:v>Business, Management and Accounting</c:v>
                </c:pt>
                <c:pt idx="19">
                  <c:v>Biochemistry, Genetics and Molecular Biology</c:v>
                </c:pt>
                <c:pt idx="20">
                  <c:v>Health Professions</c:v>
                </c:pt>
                <c:pt idx="21">
                  <c:v>Medicine</c:v>
                </c:pt>
                <c:pt idx="22">
                  <c:v>Nursing</c:v>
                </c:pt>
                <c:pt idx="23">
                  <c:v>Immunology and Microbiology</c:v>
                </c:pt>
                <c:pt idx="24">
                  <c:v>Psychology</c:v>
                </c:pt>
                <c:pt idx="25">
                  <c:v>General journals (eg, Nature, Science)</c:v>
                </c:pt>
                <c:pt idx="26">
                  <c:v>Neuroscience</c:v>
                </c:pt>
              </c:strCache>
            </c:strRef>
          </c:cat>
          <c:val>
            <c:numRef>
              <c:f>'Social Activity'!$D$2:$D$28</c:f>
              <c:numCache>
                <c:formatCode>0.0%</c:formatCode>
                <c:ptCount val="27"/>
                <c:pt idx="0">
                  <c:v>1.8898287506524999E-2</c:v>
                </c:pt>
                <c:pt idx="1">
                  <c:v>3.1471709375041998E-2</c:v>
                </c:pt>
                <c:pt idx="2">
                  <c:v>2.9214842514813998E-2</c:v>
                </c:pt>
                <c:pt idx="3">
                  <c:v>3.0895292419219001E-2</c:v>
                </c:pt>
                <c:pt idx="4">
                  <c:v>5.0777442562079E-2</c:v>
                </c:pt>
                <c:pt idx="5">
                  <c:v>6.1516127568842997E-2</c:v>
                </c:pt>
                <c:pt idx="6">
                  <c:v>6.0347273347579E-2</c:v>
                </c:pt>
                <c:pt idx="7">
                  <c:v>8.6963002999999997E-2</c:v>
                </c:pt>
                <c:pt idx="8">
                  <c:v>9.4389924606549006E-2</c:v>
                </c:pt>
                <c:pt idx="9">
                  <c:v>0.10133426221812</c:v>
                </c:pt>
                <c:pt idx="10">
                  <c:v>8.9217751173188004E-2</c:v>
                </c:pt>
                <c:pt idx="11">
                  <c:v>0.12529077837662</c:v>
                </c:pt>
                <c:pt idx="12">
                  <c:v>0.10010687566797</c:v>
                </c:pt>
                <c:pt idx="13">
                  <c:v>0.11470132347681</c:v>
                </c:pt>
                <c:pt idx="14">
                  <c:v>9.613783983509E-2</c:v>
                </c:pt>
                <c:pt idx="15">
                  <c:v>0.10206634544107</c:v>
                </c:pt>
                <c:pt idx="16">
                  <c:v>0.14314348725163001</c:v>
                </c:pt>
                <c:pt idx="17">
                  <c:v>0.15377472902297001</c:v>
                </c:pt>
                <c:pt idx="18">
                  <c:v>0.10913656928150001</c:v>
                </c:pt>
                <c:pt idx="19">
                  <c:v>0.18340580056381001</c:v>
                </c:pt>
                <c:pt idx="20">
                  <c:v>0.22853985793212001</c:v>
                </c:pt>
                <c:pt idx="21">
                  <c:v>0.20756884851530999</c:v>
                </c:pt>
                <c:pt idx="22">
                  <c:v>0.24122109005229</c:v>
                </c:pt>
                <c:pt idx="23">
                  <c:v>0.20293152983651999</c:v>
                </c:pt>
                <c:pt idx="24">
                  <c:v>0.27645561304097999</c:v>
                </c:pt>
                <c:pt idx="25">
                  <c:v>0.31514725347451999</c:v>
                </c:pt>
                <c:pt idx="26">
                  <c:v>0.26284856099005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46-4E4E-AEDA-CFFEA746CC9A}"/>
            </c:ext>
          </c:extLst>
        </c:ser>
        <c:ser>
          <c:idx val="1"/>
          <c:order val="1"/>
          <c:tx>
            <c:strRef>
              <c:f>'Social Activity'!$C$1</c:f>
              <c:strCache>
                <c:ptCount val="1"/>
                <c:pt idx="0">
                  <c:v>1 only (%)</c:v>
                </c:pt>
              </c:strCache>
            </c:strRef>
          </c:tx>
          <c:invertIfNegative val="0"/>
          <c:cat>
            <c:strRef>
              <c:f>'Social Activity'!$A$2:$A$28</c:f>
              <c:strCache>
                <c:ptCount val="27"/>
                <c:pt idx="0">
                  <c:v>Engineering</c:v>
                </c:pt>
                <c:pt idx="1">
                  <c:v>Mathematics</c:v>
                </c:pt>
                <c:pt idx="2">
                  <c:v>Energy</c:v>
                </c:pt>
                <c:pt idx="3">
                  <c:v>Materials Science</c:v>
                </c:pt>
                <c:pt idx="4">
                  <c:v>Decision Sciences</c:v>
                </c:pt>
                <c:pt idx="5">
                  <c:v>Computer Science</c:v>
                </c:pt>
                <c:pt idx="6">
                  <c:v>Physics and Astronomy</c:v>
                </c:pt>
                <c:pt idx="7">
                  <c:v>Economics, Econometrics and Finance</c:v>
                </c:pt>
                <c:pt idx="8">
                  <c:v>Earth and Planetary Sciences</c:v>
                </c:pt>
                <c:pt idx="9">
                  <c:v>Environmental Science</c:v>
                </c:pt>
                <c:pt idx="10">
                  <c:v>Chemical Engineering</c:v>
                </c:pt>
                <c:pt idx="11">
                  <c:v>Arts and Humanities</c:v>
                </c:pt>
                <c:pt idx="12">
                  <c:v>Dentistry</c:v>
                </c:pt>
                <c:pt idx="13">
                  <c:v>Pharmacology, Toxicology and Pharmaceutics</c:v>
                </c:pt>
                <c:pt idx="14">
                  <c:v>Chemistry</c:v>
                </c:pt>
                <c:pt idx="15">
                  <c:v>Veterinary</c:v>
                </c:pt>
                <c:pt idx="16">
                  <c:v>Social Sciences</c:v>
                </c:pt>
                <c:pt idx="17">
                  <c:v>Agricultural and Biological Sciences</c:v>
                </c:pt>
                <c:pt idx="18">
                  <c:v>Business, Management and Accounting</c:v>
                </c:pt>
                <c:pt idx="19">
                  <c:v>Biochemistry, Genetics and Molecular Biology</c:v>
                </c:pt>
                <c:pt idx="20">
                  <c:v>Health Professions</c:v>
                </c:pt>
                <c:pt idx="21">
                  <c:v>Medicine</c:v>
                </c:pt>
                <c:pt idx="22">
                  <c:v>Nursing</c:v>
                </c:pt>
                <c:pt idx="23">
                  <c:v>Immunology and Microbiology</c:v>
                </c:pt>
                <c:pt idx="24">
                  <c:v>Psychology</c:v>
                </c:pt>
                <c:pt idx="25">
                  <c:v>General journals (eg, Nature, Science)</c:v>
                </c:pt>
                <c:pt idx="26">
                  <c:v>Neuroscience</c:v>
                </c:pt>
              </c:strCache>
            </c:strRef>
          </c:cat>
          <c:val>
            <c:numRef>
              <c:f>'Social Activity'!$C$2:$C$28</c:f>
              <c:numCache>
                <c:formatCode>0.0%</c:formatCode>
                <c:ptCount val="27"/>
                <c:pt idx="0">
                  <c:v>2.0006063134093002E-2</c:v>
                </c:pt>
                <c:pt idx="1">
                  <c:v>2.4960321228482001E-2</c:v>
                </c:pt>
                <c:pt idx="2">
                  <c:v>3.0342191731856E-2</c:v>
                </c:pt>
                <c:pt idx="3">
                  <c:v>4.3102420675741E-2</c:v>
                </c:pt>
                <c:pt idx="4">
                  <c:v>4.4233000696217002E-2</c:v>
                </c:pt>
                <c:pt idx="5">
                  <c:v>4.2054166855691001E-2</c:v>
                </c:pt>
                <c:pt idx="6">
                  <c:v>5.3419762618736003E-2</c:v>
                </c:pt>
                <c:pt idx="7">
                  <c:v>6.4501701999999994E-2</c:v>
                </c:pt>
                <c:pt idx="8">
                  <c:v>5.9273203313872001E-2</c:v>
                </c:pt>
                <c:pt idx="9">
                  <c:v>6.2843599024671001E-2</c:v>
                </c:pt>
                <c:pt idx="10">
                  <c:v>8.2363374348741997E-2</c:v>
                </c:pt>
                <c:pt idx="11">
                  <c:v>4.7663721388843998E-2</c:v>
                </c:pt>
                <c:pt idx="12">
                  <c:v>8.1439258995368996E-2</c:v>
                </c:pt>
                <c:pt idx="13">
                  <c:v>7.7154037092035999E-2</c:v>
                </c:pt>
                <c:pt idx="14">
                  <c:v>9.9521605538485006E-2</c:v>
                </c:pt>
                <c:pt idx="15">
                  <c:v>9.9888806523350998E-2</c:v>
                </c:pt>
                <c:pt idx="16">
                  <c:v>5.8958235272341002E-2</c:v>
                </c:pt>
                <c:pt idx="17">
                  <c:v>7.9365004168876999E-2</c:v>
                </c:pt>
                <c:pt idx="18">
                  <c:v>0.12905452035887</c:v>
                </c:pt>
                <c:pt idx="19">
                  <c:v>0.10355547326676</c:v>
                </c:pt>
                <c:pt idx="20">
                  <c:v>6.4277821625887993E-2</c:v>
                </c:pt>
                <c:pt idx="21">
                  <c:v>9.0412244751406995E-2</c:v>
                </c:pt>
                <c:pt idx="22">
                  <c:v>7.6493809809230998E-2</c:v>
                </c:pt>
                <c:pt idx="23">
                  <c:v>0.11525259973049</c:v>
                </c:pt>
                <c:pt idx="24">
                  <c:v>8.4930606881826007E-2</c:v>
                </c:pt>
                <c:pt idx="25">
                  <c:v>4.7402382528127E-2</c:v>
                </c:pt>
                <c:pt idx="26">
                  <c:v>0.10756834033704001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46-4E4E-AEDA-CFFEA746CC9A}"/>
            </c:ext>
          </c:extLst>
        </c:ser>
        <c:ser>
          <c:idx val="0"/>
          <c:order val="2"/>
          <c:tx>
            <c:strRef>
              <c:f>'Social Activity'!$B$1</c:f>
              <c:strCache>
                <c:ptCount val="1"/>
                <c:pt idx="0">
                  <c:v>0 / zero (%)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cat>
            <c:strRef>
              <c:f>'Social Activity'!$A$2:$A$28</c:f>
              <c:strCache>
                <c:ptCount val="27"/>
                <c:pt idx="0">
                  <c:v>Engineering</c:v>
                </c:pt>
                <c:pt idx="1">
                  <c:v>Mathematics</c:v>
                </c:pt>
                <c:pt idx="2">
                  <c:v>Energy</c:v>
                </c:pt>
                <c:pt idx="3">
                  <c:v>Materials Science</c:v>
                </c:pt>
                <c:pt idx="4">
                  <c:v>Decision Sciences</c:v>
                </c:pt>
                <c:pt idx="5">
                  <c:v>Computer Science</c:v>
                </c:pt>
                <c:pt idx="6">
                  <c:v>Physics and Astronomy</c:v>
                </c:pt>
                <c:pt idx="7">
                  <c:v>Economics, Econometrics and Finance</c:v>
                </c:pt>
                <c:pt idx="8">
                  <c:v>Earth and Planetary Sciences</c:v>
                </c:pt>
                <c:pt idx="9">
                  <c:v>Environmental Science</c:v>
                </c:pt>
                <c:pt idx="10">
                  <c:v>Chemical Engineering</c:v>
                </c:pt>
                <c:pt idx="11">
                  <c:v>Arts and Humanities</c:v>
                </c:pt>
                <c:pt idx="12">
                  <c:v>Dentistry</c:v>
                </c:pt>
                <c:pt idx="13">
                  <c:v>Pharmacology, Toxicology and Pharmaceutics</c:v>
                </c:pt>
                <c:pt idx="14">
                  <c:v>Chemistry</c:v>
                </c:pt>
                <c:pt idx="15">
                  <c:v>Veterinary</c:v>
                </c:pt>
                <c:pt idx="16">
                  <c:v>Social Sciences</c:v>
                </c:pt>
                <c:pt idx="17">
                  <c:v>Agricultural and Biological Sciences</c:v>
                </c:pt>
                <c:pt idx="18">
                  <c:v>Business, Management and Accounting</c:v>
                </c:pt>
                <c:pt idx="19">
                  <c:v>Biochemistry, Genetics and Molecular Biology</c:v>
                </c:pt>
                <c:pt idx="20">
                  <c:v>Health Professions</c:v>
                </c:pt>
                <c:pt idx="21">
                  <c:v>Medicine</c:v>
                </c:pt>
                <c:pt idx="22">
                  <c:v>Nursing</c:v>
                </c:pt>
                <c:pt idx="23">
                  <c:v>Immunology and Microbiology</c:v>
                </c:pt>
                <c:pt idx="24">
                  <c:v>Psychology</c:v>
                </c:pt>
                <c:pt idx="25">
                  <c:v>General journals (eg, Nature, Science)</c:v>
                </c:pt>
                <c:pt idx="26">
                  <c:v>Neuroscience</c:v>
                </c:pt>
              </c:strCache>
            </c:strRef>
          </c:cat>
          <c:val>
            <c:numRef>
              <c:f>'Social Activity'!$B$2:$B$28</c:f>
              <c:numCache>
                <c:formatCode>0.0%</c:formatCode>
                <c:ptCount val="27"/>
                <c:pt idx="0">
                  <c:v>0.96109564935937997</c:v>
                </c:pt>
                <c:pt idx="1">
                  <c:v>0.94356796939648002</c:v>
                </c:pt>
                <c:pt idx="2">
                  <c:v>0.94044296575332997</c:v>
                </c:pt>
                <c:pt idx="3">
                  <c:v>0.92600228690504005</c:v>
                </c:pt>
                <c:pt idx="4">
                  <c:v>0.90498955674170001</c:v>
                </c:pt>
                <c:pt idx="5">
                  <c:v>0.89642970557546997</c:v>
                </c:pt>
                <c:pt idx="6">
                  <c:v>0.88623296403369001</c:v>
                </c:pt>
                <c:pt idx="7">
                  <c:v>0.84853529500000002</c:v>
                </c:pt>
                <c:pt idx="8">
                  <c:v>0.84633687207957997</c:v>
                </c:pt>
                <c:pt idx="9">
                  <c:v>0.83582213875721001</c:v>
                </c:pt>
                <c:pt idx="10">
                  <c:v>0.82841887447807006</c:v>
                </c:pt>
                <c:pt idx="11">
                  <c:v>0.82704550023454004</c:v>
                </c:pt>
                <c:pt idx="12">
                  <c:v>0.81845386533665998</c:v>
                </c:pt>
                <c:pt idx="13">
                  <c:v>0.80814463943115</c:v>
                </c:pt>
                <c:pt idx="14">
                  <c:v>0.80434055462641996</c:v>
                </c:pt>
                <c:pt idx="15">
                  <c:v>0.79804484803557996</c:v>
                </c:pt>
                <c:pt idx="16">
                  <c:v>0.79789827747603004</c:v>
                </c:pt>
                <c:pt idx="17">
                  <c:v>0.76686026680816</c:v>
                </c:pt>
                <c:pt idx="18">
                  <c:v>0.76180891035964005</c:v>
                </c:pt>
                <c:pt idx="19">
                  <c:v>0.71303872616942998</c:v>
                </c:pt>
                <c:pt idx="20">
                  <c:v>0.70718232044199003</c:v>
                </c:pt>
                <c:pt idx="21">
                  <c:v>0.70201890673328005</c:v>
                </c:pt>
                <c:pt idx="22">
                  <c:v>0.68228510013847998</c:v>
                </c:pt>
                <c:pt idx="23">
                  <c:v>0.68181587043298997</c:v>
                </c:pt>
                <c:pt idx="24">
                  <c:v>0.63861378007719005</c:v>
                </c:pt>
                <c:pt idx="25">
                  <c:v>0.63745036399735</c:v>
                </c:pt>
                <c:pt idx="26">
                  <c:v>0.62958309867290996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46-4E4E-AEDA-CFFEA746C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902336"/>
        <c:axId val="71903872"/>
      </c:barChart>
      <c:catAx>
        <c:axId val="719023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1903872"/>
        <c:crosses val="autoZero"/>
        <c:auto val="1"/>
        <c:lblAlgn val="ctr"/>
        <c:lblOffset val="100"/>
        <c:noMultiLvlLbl val="0"/>
      </c:catAx>
      <c:valAx>
        <c:axId val="719038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1902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82156106511684E-2"/>
          <c:y val="0.85302751335187588"/>
          <c:w val="0.106260094614971"/>
          <c:h val="8.9964743213068521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2"/>
          <c:order val="0"/>
          <c:tx>
            <c:strRef>
              <c:f>'Mass Media'!$D$1</c:f>
              <c:strCache>
                <c:ptCount val="1"/>
                <c:pt idx="0">
                  <c:v>2 or more (%)</c:v>
                </c:pt>
              </c:strCache>
            </c:strRef>
          </c:tx>
          <c:invertIfNegative val="0"/>
          <c:cat>
            <c:strRef>
              <c:f>'Mass Media'!$A$2:$A$28</c:f>
              <c:strCache>
                <c:ptCount val="27"/>
                <c:pt idx="0">
                  <c:v>Mathematics</c:v>
                </c:pt>
                <c:pt idx="1">
                  <c:v>Computer Science</c:v>
                </c:pt>
                <c:pt idx="2">
                  <c:v>Decision Sciences</c:v>
                </c:pt>
                <c:pt idx="3">
                  <c:v>Engineering</c:v>
                </c:pt>
                <c:pt idx="4">
                  <c:v>Dentistry</c:v>
                </c:pt>
                <c:pt idx="5">
                  <c:v>Energy</c:v>
                </c:pt>
                <c:pt idx="6">
                  <c:v>Veterinary</c:v>
                </c:pt>
                <c:pt idx="7">
                  <c:v>Materials Science</c:v>
                </c:pt>
                <c:pt idx="8">
                  <c:v>Business, Management and Accounting</c:v>
                </c:pt>
                <c:pt idx="9">
                  <c:v>Economics, Econometrics and Finance</c:v>
                </c:pt>
                <c:pt idx="10">
                  <c:v>Pharmacology, Toxicology and Pharmaceutics</c:v>
                </c:pt>
                <c:pt idx="11">
                  <c:v>Physics and Astronomy</c:v>
                </c:pt>
                <c:pt idx="12">
                  <c:v>Social Sciences</c:v>
                </c:pt>
                <c:pt idx="13">
                  <c:v>Health Professions</c:v>
                </c:pt>
                <c:pt idx="14">
                  <c:v>Earth and Planetary Sciences</c:v>
                </c:pt>
                <c:pt idx="15">
                  <c:v>Arts and Humanities</c:v>
                </c:pt>
                <c:pt idx="16">
                  <c:v>Chemistry</c:v>
                </c:pt>
                <c:pt idx="17">
                  <c:v>Environmental Science</c:v>
                </c:pt>
                <c:pt idx="18">
                  <c:v>Chemical Engineering</c:v>
                </c:pt>
                <c:pt idx="19">
                  <c:v>Agricultural and Biological Sciences</c:v>
                </c:pt>
                <c:pt idx="20">
                  <c:v>Nursing</c:v>
                </c:pt>
                <c:pt idx="21">
                  <c:v>Immunology and Microbiology</c:v>
                </c:pt>
                <c:pt idx="22">
                  <c:v>Biochemistry, Genetics and Molecular Biology</c:v>
                </c:pt>
                <c:pt idx="23">
                  <c:v>Medicine</c:v>
                </c:pt>
                <c:pt idx="24">
                  <c:v>Neuroscience</c:v>
                </c:pt>
                <c:pt idx="25">
                  <c:v>Psychology</c:v>
                </c:pt>
                <c:pt idx="26">
                  <c:v>General journals (eg, Nature, Science)</c:v>
                </c:pt>
              </c:strCache>
            </c:strRef>
          </c:cat>
          <c:val>
            <c:numRef>
              <c:f>'Mass Media'!$D$2:$D$28</c:f>
              <c:numCache>
                <c:formatCode>0.0%</c:formatCode>
                <c:ptCount val="27"/>
                <c:pt idx="0">
                  <c:v>7.3253116648806002E-4</c:v>
                </c:pt>
                <c:pt idx="1">
                  <c:v>1.4290250873293E-3</c:v>
                </c:pt>
                <c:pt idx="2">
                  <c:v>1.3460199582270001E-3</c:v>
                </c:pt>
                <c:pt idx="3">
                  <c:v>2.0149663678407999E-3</c:v>
                </c:pt>
                <c:pt idx="4">
                  <c:v>1.7812611328821E-3</c:v>
                </c:pt>
                <c:pt idx="5">
                  <c:v>2.2959429176348002E-3</c:v>
                </c:pt>
                <c:pt idx="6">
                  <c:v>2.9188287620460001E-3</c:v>
                </c:pt>
                <c:pt idx="7">
                  <c:v>3.9954615089157998E-3</c:v>
                </c:pt>
                <c:pt idx="8">
                  <c:v>4.5050226209646998E-3</c:v>
                </c:pt>
                <c:pt idx="9">
                  <c:v>5.0935470000000004E-3</c:v>
                </c:pt>
                <c:pt idx="10">
                  <c:v>4.4983036517554E-3</c:v>
                </c:pt>
                <c:pt idx="11">
                  <c:v>6.7730872133738001E-3</c:v>
                </c:pt>
                <c:pt idx="12">
                  <c:v>6.2247795941465E-3</c:v>
                </c:pt>
                <c:pt idx="13">
                  <c:v>6.5351223362273003E-3</c:v>
                </c:pt>
                <c:pt idx="14">
                  <c:v>9.2402365959235993E-3</c:v>
                </c:pt>
                <c:pt idx="15">
                  <c:v>9.6208154239380995E-3</c:v>
                </c:pt>
                <c:pt idx="16">
                  <c:v>8.5021975030142999E-3</c:v>
                </c:pt>
                <c:pt idx="17">
                  <c:v>9.6699934877099002E-3</c:v>
                </c:pt>
                <c:pt idx="18">
                  <c:v>8.2400325167201992E-3</c:v>
                </c:pt>
                <c:pt idx="19">
                  <c:v>1.3307246266959999E-2</c:v>
                </c:pt>
                <c:pt idx="20">
                  <c:v>1.1532976458674E-2</c:v>
                </c:pt>
                <c:pt idx="21">
                  <c:v>1.4098293966591E-2</c:v>
                </c:pt>
                <c:pt idx="22">
                  <c:v>1.6125949639256999E-2</c:v>
                </c:pt>
                <c:pt idx="23">
                  <c:v>1.6935785839954001E-2</c:v>
                </c:pt>
                <c:pt idx="24">
                  <c:v>1.7834192551517001E-2</c:v>
                </c:pt>
                <c:pt idx="25">
                  <c:v>2.1417426295474998E-2</c:v>
                </c:pt>
                <c:pt idx="26">
                  <c:v>0.10895102581072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1-49CF-AC62-877EE854E658}"/>
            </c:ext>
          </c:extLst>
        </c:ser>
        <c:ser>
          <c:idx val="1"/>
          <c:order val="1"/>
          <c:tx>
            <c:strRef>
              <c:f>'Mass Media'!$C$1</c:f>
              <c:strCache>
                <c:ptCount val="1"/>
                <c:pt idx="0">
                  <c:v>1 only (%)</c:v>
                </c:pt>
              </c:strCache>
            </c:strRef>
          </c:tx>
          <c:invertIfNegative val="0"/>
          <c:cat>
            <c:strRef>
              <c:f>'Mass Media'!$A$2:$A$28</c:f>
              <c:strCache>
                <c:ptCount val="27"/>
                <c:pt idx="0">
                  <c:v>Mathematics</c:v>
                </c:pt>
                <c:pt idx="1">
                  <c:v>Computer Science</c:v>
                </c:pt>
                <c:pt idx="2">
                  <c:v>Decision Sciences</c:v>
                </c:pt>
                <c:pt idx="3">
                  <c:v>Engineering</c:v>
                </c:pt>
                <c:pt idx="4">
                  <c:v>Dentistry</c:v>
                </c:pt>
                <c:pt idx="5">
                  <c:v>Energy</c:v>
                </c:pt>
                <c:pt idx="6">
                  <c:v>Veterinary</c:v>
                </c:pt>
                <c:pt idx="7">
                  <c:v>Materials Science</c:v>
                </c:pt>
                <c:pt idx="8">
                  <c:v>Business, Management and Accounting</c:v>
                </c:pt>
                <c:pt idx="9">
                  <c:v>Economics, Econometrics and Finance</c:v>
                </c:pt>
                <c:pt idx="10">
                  <c:v>Pharmacology, Toxicology and Pharmaceutics</c:v>
                </c:pt>
                <c:pt idx="11">
                  <c:v>Physics and Astronomy</c:v>
                </c:pt>
                <c:pt idx="12">
                  <c:v>Social Sciences</c:v>
                </c:pt>
                <c:pt idx="13">
                  <c:v>Health Professions</c:v>
                </c:pt>
                <c:pt idx="14">
                  <c:v>Earth and Planetary Sciences</c:v>
                </c:pt>
                <c:pt idx="15">
                  <c:v>Arts and Humanities</c:v>
                </c:pt>
                <c:pt idx="16">
                  <c:v>Chemistry</c:v>
                </c:pt>
                <c:pt idx="17">
                  <c:v>Environmental Science</c:v>
                </c:pt>
                <c:pt idx="18">
                  <c:v>Chemical Engineering</c:v>
                </c:pt>
                <c:pt idx="19">
                  <c:v>Agricultural and Biological Sciences</c:v>
                </c:pt>
                <c:pt idx="20">
                  <c:v>Nursing</c:v>
                </c:pt>
                <c:pt idx="21">
                  <c:v>Immunology and Microbiology</c:v>
                </c:pt>
                <c:pt idx="22">
                  <c:v>Biochemistry, Genetics and Molecular Biology</c:v>
                </c:pt>
                <c:pt idx="23">
                  <c:v>Medicine</c:v>
                </c:pt>
                <c:pt idx="24">
                  <c:v>Neuroscience</c:v>
                </c:pt>
                <c:pt idx="25">
                  <c:v>Psychology</c:v>
                </c:pt>
                <c:pt idx="26">
                  <c:v>General journals (eg, Nature, Science)</c:v>
                </c:pt>
              </c:strCache>
            </c:strRef>
          </c:cat>
          <c:val>
            <c:numRef>
              <c:f>'Mass Media'!$C$2:$C$28</c:f>
              <c:numCache>
                <c:formatCode>0.0%</c:formatCode>
                <c:ptCount val="27"/>
                <c:pt idx="0">
                  <c:v>9.9027361395608005E-4</c:v>
                </c:pt>
                <c:pt idx="1">
                  <c:v>1.9053667831057E-3</c:v>
                </c:pt>
                <c:pt idx="2">
                  <c:v>1.9958226966814E-3</c:v>
                </c:pt>
                <c:pt idx="3">
                  <c:v>1.5978409772131E-3</c:v>
                </c:pt>
                <c:pt idx="4">
                  <c:v>2.9212682579266001E-3</c:v>
                </c:pt>
                <c:pt idx="5">
                  <c:v>2.5709061413035999E-3</c:v>
                </c:pt>
                <c:pt idx="6">
                  <c:v>2.3628613787991001E-3</c:v>
                </c:pt>
                <c:pt idx="7">
                  <c:v>3.5186550526031999E-3</c:v>
                </c:pt>
                <c:pt idx="8">
                  <c:v>3.7765508780001999E-3</c:v>
                </c:pt>
                <c:pt idx="9">
                  <c:v>4.6463090000000004E-3</c:v>
                </c:pt>
                <c:pt idx="10">
                  <c:v>5.4955179552770997E-3</c:v>
                </c:pt>
                <c:pt idx="11">
                  <c:v>3.7815805067245999E-3</c:v>
                </c:pt>
                <c:pt idx="12">
                  <c:v>5.9973662359916E-3</c:v>
                </c:pt>
                <c:pt idx="13">
                  <c:v>8.1452249408051E-3</c:v>
                </c:pt>
                <c:pt idx="14">
                  <c:v>5.9531203715206E-3</c:v>
                </c:pt>
                <c:pt idx="15">
                  <c:v>5.9352294157628003E-3</c:v>
                </c:pt>
                <c:pt idx="16">
                  <c:v>7.5687448951810999E-3</c:v>
                </c:pt>
                <c:pt idx="17">
                  <c:v>6.6940283814686998E-3</c:v>
                </c:pt>
                <c:pt idx="18">
                  <c:v>9.1822783874663007E-3</c:v>
                </c:pt>
                <c:pt idx="19">
                  <c:v>7.5750397938301002E-3</c:v>
                </c:pt>
                <c:pt idx="20">
                  <c:v>1.1202281793192E-2</c:v>
                </c:pt>
                <c:pt idx="21">
                  <c:v>1.0818438381938E-2</c:v>
                </c:pt>
                <c:pt idx="22">
                  <c:v>1.001600649816E-2</c:v>
                </c:pt>
                <c:pt idx="23">
                  <c:v>1.1376867719548E-2</c:v>
                </c:pt>
                <c:pt idx="24">
                  <c:v>1.3213187194039E-2</c:v>
                </c:pt>
                <c:pt idx="25">
                  <c:v>1.3812926008047999E-2</c:v>
                </c:pt>
                <c:pt idx="26">
                  <c:v>3.4579748510920001E-2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1-49CF-AC62-877EE854E658}"/>
            </c:ext>
          </c:extLst>
        </c:ser>
        <c:ser>
          <c:idx val="0"/>
          <c:order val="2"/>
          <c:tx>
            <c:strRef>
              <c:f>'Mass Media'!$B$1</c:f>
              <c:strCache>
                <c:ptCount val="1"/>
                <c:pt idx="0">
                  <c:v>0 / zero (%)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cat>
            <c:strRef>
              <c:f>'Mass Media'!$A$2:$A$28</c:f>
              <c:strCache>
                <c:ptCount val="27"/>
                <c:pt idx="0">
                  <c:v>Mathematics</c:v>
                </c:pt>
                <c:pt idx="1">
                  <c:v>Computer Science</c:v>
                </c:pt>
                <c:pt idx="2">
                  <c:v>Decision Sciences</c:v>
                </c:pt>
                <c:pt idx="3">
                  <c:v>Engineering</c:v>
                </c:pt>
                <c:pt idx="4">
                  <c:v>Dentistry</c:v>
                </c:pt>
                <c:pt idx="5">
                  <c:v>Energy</c:v>
                </c:pt>
                <c:pt idx="6">
                  <c:v>Veterinary</c:v>
                </c:pt>
                <c:pt idx="7">
                  <c:v>Materials Science</c:v>
                </c:pt>
                <c:pt idx="8">
                  <c:v>Business, Management and Accounting</c:v>
                </c:pt>
                <c:pt idx="9">
                  <c:v>Economics, Econometrics and Finance</c:v>
                </c:pt>
                <c:pt idx="10">
                  <c:v>Pharmacology, Toxicology and Pharmaceutics</c:v>
                </c:pt>
                <c:pt idx="11">
                  <c:v>Physics and Astronomy</c:v>
                </c:pt>
                <c:pt idx="12">
                  <c:v>Social Sciences</c:v>
                </c:pt>
                <c:pt idx="13">
                  <c:v>Health Professions</c:v>
                </c:pt>
                <c:pt idx="14">
                  <c:v>Earth and Planetary Sciences</c:v>
                </c:pt>
                <c:pt idx="15">
                  <c:v>Arts and Humanities</c:v>
                </c:pt>
                <c:pt idx="16">
                  <c:v>Chemistry</c:v>
                </c:pt>
                <c:pt idx="17">
                  <c:v>Environmental Science</c:v>
                </c:pt>
                <c:pt idx="18">
                  <c:v>Chemical Engineering</c:v>
                </c:pt>
                <c:pt idx="19">
                  <c:v>Agricultural and Biological Sciences</c:v>
                </c:pt>
                <c:pt idx="20">
                  <c:v>Nursing</c:v>
                </c:pt>
                <c:pt idx="21">
                  <c:v>Immunology and Microbiology</c:v>
                </c:pt>
                <c:pt idx="22">
                  <c:v>Biochemistry, Genetics and Molecular Biology</c:v>
                </c:pt>
                <c:pt idx="23">
                  <c:v>Medicine</c:v>
                </c:pt>
                <c:pt idx="24">
                  <c:v>Neuroscience</c:v>
                </c:pt>
                <c:pt idx="25">
                  <c:v>Psychology</c:v>
                </c:pt>
                <c:pt idx="26">
                  <c:v>General journals (eg, Nature, Science)</c:v>
                </c:pt>
              </c:strCache>
            </c:strRef>
          </c:cat>
          <c:val>
            <c:numRef>
              <c:f>'Mass Media'!$B$2:$B$28</c:f>
              <c:numCache>
                <c:formatCode>0.0%</c:formatCode>
                <c:ptCount val="27"/>
                <c:pt idx="0">
                  <c:v>0.99827719521956004</c:v>
                </c:pt>
                <c:pt idx="1">
                  <c:v>0.99666560812955995</c:v>
                </c:pt>
                <c:pt idx="2">
                  <c:v>0.99665815734509</c:v>
                </c:pt>
                <c:pt idx="3">
                  <c:v>0.99638719265495002</c:v>
                </c:pt>
                <c:pt idx="4">
                  <c:v>0.99529747060919005</c:v>
                </c:pt>
                <c:pt idx="5">
                  <c:v>0.99513315094106003</c:v>
                </c:pt>
                <c:pt idx="6">
                  <c:v>0.99471830985915</c:v>
                </c:pt>
                <c:pt idx="7">
                  <c:v>0.99248588343847999</c:v>
                </c:pt>
                <c:pt idx="8">
                  <c:v>0.99171842650104003</c:v>
                </c:pt>
                <c:pt idx="9">
                  <c:v>0.99026014399999995</c:v>
                </c:pt>
                <c:pt idx="10">
                  <c:v>0.99000617839297</c:v>
                </c:pt>
                <c:pt idx="11">
                  <c:v>0.98944533227989995</c:v>
                </c:pt>
                <c:pt idx="12">
                  <c:v>0.98777785416985997</c:v>
                </c:pt>
                <c:pt idx="13">
                  <c:v>0.98531965272296995</c:v>
                </c:pt>
                <c:pt idx="14">
                  <c:v>0.98480664303256005</c:v>
                </c:pt>
                <c:pt idx="15">
                  <c:v>0.98444395516030003</c:v>
                </c:pt>
                <c:pt idx="16">
                  <c:v>0.98392905760180005</c:v>
                </c:pt>
                <c:pt idx="17">
                  <c:v>0.98363597813082004</c:v>
                </c:pt>
                <c:pt idx="18">
                  <c:v>0.98257768909581</c:v>
                </c:pt>
                <c:pt idx="19">
                  <c:v>0.97911771393920999</c:v>
                </c:pt>
                <c:pt idx="20">
                  <c:v>0.97726474174813005</c:v>
                </c:pt>
                <c:pt idx="21">
                  <c:v>0.97508326765147002</c:v>
                </c:pt>
                <c:pt idx="22">
                  <c:v>0.97385804386258001</c:v>
                </c:pt>
                <c:pt idx="23">
                  <c:v>0.97168734644050003</c:v>
                </c:pt>
                <c:pt idx="24">
                  <c:v>0.96895262025443996</c:v>
                </c:pt>
                <c:pt idx="25">
                  <c:v>0.96476964769647999</c:v>
                </c:pt>
                <c:pt idx="26">
                  <c:v>0.85646922567836004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1-49CF-AC62-877EE854E6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608576"/>
        <c:axId val="71622656"/>
      </c:barChart>
      <c:catAx>
        <c:axId val="716085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1622656"/>
        <c:crosses val="autoZero"/>
        <c:auto val="1"/>
        <c:lblAlgn val="ctr"/>
        <c:lblOffset val="100"/>
        <c:noMultiLvlLbl val="0"/>
      </c:catAx>
      <c:valAx>
        <c:axId val="716226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1608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0810130692428675E-4"/>
          <c:y val="0.85724035973503709"/>
          <c:w val="0.12462145195768055"/>
          <c:h val="8.81400222755500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2"/>
          <c:order val="0"/>
          <c:tx>
            <c:strRef>
              <c:f>Citation!$D$1</c:f>
              <c:strCache>
                <c:ptCount val="1"/>
                <c:pt idx="0">
                  <c:v>2 or more (%)</c:v>
                </c:pt>
              </c:strCache>
            </c:strRef>
          </c:tx>
          <c:invertIfNegative val="0"/>
          <c:cat>
            <c:strRef>
              <c:f>Citation!$F$2:$F$28</c:f>
              <c:strCache>
                <c:ptCount val="27"/>
                <c:pt idx="0">
                  <c:v>Arts and Humanities (N = 104461)</c:v>
                </c:pt>
                <c:pt idx="1">
                  <c:v>Social Sciences (N = 189083)</c:v>
                </c:pt>
                <c:pt idx="2">
                  <c:v>Business, Management and Accounting (N = 52164)</c:v>
                </c:pt>
                <c:pt idx="3">
                  <c:v>Economics, Econometrics and Finance (N = 40247)</c:v>
                </c:pt>
                <c:pt idx="4">
                  <c:v>Mathematics (N = 147434)</c:v>
                </c:pt>
                <c:pt idx="5">
                  <c:v>Engineering (N = 438717)</c:v>
                </c:pt>
                <c:pt idx="6">
                  <c:v>Veterinary (N = 21584)</c:v>
                </c:pt>
                <c:pt idx="7">
                  <c:v>Nursing (N = 48383)</c:v>
                </c:pt>
                <c:pt idx="8">
                  <c:v>Dentistry (N = 14035)</c:v>
                </c:pt>
                <c:pt idx="9">
                  <c:v>Decision Sciences (N = 21545)</c:v>
                </c:pt>
                <c:pt idx="10">
                  <c:v>Health Professions (N = 31675)</c:v>
                </c:pt>
                <c:pt idx="11">
                  <c:v>Computer Science (N = 44086)</c:v>
                </c:pt>
                <c:pt idx="12">
                  <c:v>General journals (eg, Nature, Science) (N = 24176)</c:v>
                </c:pt>
                <c:pt idx="13">
                  <c:v>Medicine (N = 779828)</c:v>
                </c:pt>
                <c:pt idx="14">
                  <c:v>Psychology (N = 60885)</c:v>
                </c:pt>
                <c:pt idx="15">
                  <c:v>Earth and Planetary Sciences (N = 104651)</c:v>
                </c:pt>
                <c:pt idx="16">
                  <c:v>Agricultural and Biological Sciences (N = 211088)</c:v>
                </c:pt>
                <c:pt idx="17">
                  <c:v>Pharmacology, Toxicology and Pharmaceutics (N = 92257)</c:v>
                </c:pt>
                <c:pt idx="18">
                  <c:v>Energy (N = 72737)</c:v>
                </c:pt>
                <c:pt idx="19">
                  <c:v>Physics and Astronomy (N = 278455)</c:v>
                </c:pt>
                <c:pt idx="20">
                  <c:v>Environmental Science (N = 132058)</c:v>
                </c:pt>
                <c:pt idx="21">
                  <c:v>Materials Science (N = 226507)</c:v>
                </c:pt>
                <c:pt idx="22">
                  <c:v>Immunology and Microbiology (N = 78662)</c:v>
                </c:pt>
                <c:pt idx="23">
                  <c:v>Biochemistry, Genetics and Molecular Biology (N = 334864)</c:v>
                </c:pt>
                <c:pt idx="24">
                  <c:v>Neuroscience (N = 69249)</c:v>
                </c:pt>
                <c:pt idx="25">
                  <c:v>Chemical Engineering (N = 54126)</c:v>
                </c:pt>
                <c:pt idx="26">
                  <c:v>Chemistry (N = 128555)</c:v>
                </c:pt>
              </c:strCache>
            </c:strRef>
          </c:cat>
          <c:val>
            <c:numRef>
              <c:f>Citation!$D$2:$D$28</c:f>
              <c:numCache>
                <c:formatCode>0.0%</c:formatCode>
                <c:ptCount val="27"/>
                <c:pt idx="0">
                  <c:v>8.5007801954796999E-2</c:v>
                </c:pt>
                <c:pt idx="1">
                  <c:v>9.5577074618025004E-2</c:v>
                </c:pt>
                <c:pt idx="2">
                  <c:v>0.109136569</c:v>
                </c:pt>
                <c:pt idx="3">
                  <c:v>0.10872860099999999</c:v>
                </c:pt>
                <c:pt idx="4">
                  <c:v>0.10999498080497</c:v>
                </c:pt>
                <c:pt idx="5">
                  <c:v>0.14468096745737999</c:v>
                </c:pt>
                <c:pt idx="6">
                  <c:v>0.12175685693106</c:v>
                </c:pt>
                <c:pt idx="7">
                  <c:v>0.14908128888246</c:v>
                </c:pt>
                <c:pt idx="8">
                  <c:v>0.13972212326326999</c:v>
                </c:pt>
                <c:pt idx="9">
                  <c:v>0.16296124390809999</c:v>
                </c:pt>
                <c:pt idx="10">
                  <c:v>0.16416732438831999</c:v>
                </c:pt>
                <c:pt idx="11">
                  <c:v>0.20863766275008</c:v>
                </c:pt>
                <c:pt idx="12">
                  <c:v>0.28023659827928998</c:v>
                </c:pt>
                <c:pt idx="13">
                  <c:v>0.22953779551388001</c:v>
                </c:pt>
                <c:pt idx="14">
                  <c:v>0.21292600804796</c:v>
                </c:pt>
                <c:pt idx="15">
                  <c:v>0.23555436641790001</c:v>
                </c:pt>
                <c:pt idx="16">
                  <c:v>0.22607159099522001</c:v>
                </c:pt>
                <c:pt idx="17">
                  <c:v>0.25255536165276998</c:v>
                </c:pt>
                <c:pt idx="18">
                  <c:v>0.27657175852729998</c:v>
                </c:pt>
                <c:pt idx="19">
                  <c:v>0.24580632418164999</c:v>
                </c:pt>
                <c:pt idx="20">
                  <c:v>0.25355525602387002</c:v>
                </c:pt>
                <c:pt idx="21">
                  <c:v>0.27894502156666001</c:v>
                </c:pt>
                <c:pt idx="22">
                  <c:v>0.32243014416109</c:v>
                </c:pt>
                <c:pt idx="23">
                  <c:v>0.32953975345214997</c:v>
                </c:pt>
                <c:pt idx="24">
                  <c:v>0.33739115366286998</c:v>
                </c:pt>
                <c:pt idx="25">
                  <c:v>0.47069800096072001</c:v>
                </c:pt>
                <c:pt idx="26">
                  <c:v>0.45659056434988998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9A-4850-9EA9-23C3DC099137}"/>
            </c:ext>
          </c:extLst>
        </c:ser>
        <c:ser>
          <c:idx val="1"/>
          <c:order val="1"/>
          <c:tx>
            <c:strRef>
              <c:f>Citation!$C$1</c:f>
              <c:strCache>
                <c:ptCount val="1"/>
                <c:pt idx="0">
                  <c:v>1 only (%)</c:v>
                </c:pt>
              </c:strCache>
            </c:strRef>
          </c:tx>
          <c:invertIfNegative val="0"/>
          <c:cat>
            <c:strRef>
              <c:f>Citation!$F$2:$F$28</c:f>
              <c:strCache>
                <c:ptCount val="27"/>
                <c:pt idx="0">
                  <c:v>Arts and Humanities (N = 104461)</c:v>
                </c:pt>
                <c:pt idx="1">
                  <c:v>Social Sciences (N = 189083)</c:v>
                </c:pt>
                <c:pt idx="2">
                  <c:v>Business, Management and Accounting (N = 52164)</c:v>
                </c:pt>
                <c:pt idx="3">
                  <c:v>Economics, Econometrics and Finance (N = 40247)</c:v>
                </c:pt>
                <c:pt idx="4">
                  <c:v>Mathematics (N = 147434)</c:v>
                </c:pt>
                <c:pt idx="5">
                  <c:v>Engineering (N = 438717)</c:v>
                </c:pt>
                <c:pt idx="6">
                  <c:v>Veterinary (N = 21584)</c:v>
                </c:pt>
                <c:pt idx="7">
                  <c:v>Nursing (N = 48383)</c:v>
                </c:pt>
                <c:pt idx="8">
                  <c:v>Dentistry (N = 14035)</c:v>
                </c:pt>
                <c:pt idx="9">
                  <c:v>Decision Sciences (N = 21545)</c:v>
                </c:pt>
                <c:pt idx="10">
                  <c:v>Health Professions (N = 31675)</c:v>
                </c:pt>
                <c:pt idx="11">
                  <c:v>Computer Science (N = 44086)</c:v>
                </c:pt>
                <c:pt idx="12">
                  <c:v>General journals (eg, Nature, Science) (N = 24176)</c:v>
                </c:pt>
                <c:pt idx="13">
                  <c:v>Medicine (N = 779828)</c:v>
                </c:pt>
                <c:pt idx="14">
                  <c:v>Psychology (N = 60885)</c:v>
                </c:pt>
                <c:pt idx="15">
                  <c:v>Earth and Planetary Sciences (N = 104651)</c:v>
                </c:pt>
                <c:pt idx="16">
                  <c:v>Agricultural and Biological Sciences (N = 211088)</c:v>
                </c:pt>
                <c:pt idx="17">
                  <c:v>Pharmacology, Toxicology and Pharmaceutics (N = 92257)</c:v>
                </c:pt>
                <c:pt idx="18">
                  <c:v>Energy (N = 72737)</c:v>
                </c:pt>
                <c:pt idx="19">
                  <c:v>Physics and Astronomy (N = 278455)</c:v>
                </c:pt>
                <c:pt idx="20">
                  <c:v>Environmental Science (N = 132058)</c:v>
                </c:pt>
                <c:pt idx="21">
                  <c:v>Materials Science (N = 226507)</c:v>
                </c:pt>
                <c:pt idx="22">
                  <c:v>Immunology and Microbiology (N = 78662)</c:v>
                </c:pt>
                <c:pt idx="23">
                  <c:v>Biochemistry, Genetics and Molecular Biology (N = 334864)</c:v>
                </c:pt>
                <c:pt idx="24">
                  <c:v>Neuroscience (N = 69249)</c:v>
                </c:pt>
                <c:pt idx="25">
                  <c:v>Chemical Engineering (N = 54126)</c:v>
                </c:pt>
                <c:pt idx="26">
                  <c:v>Chemistry (N = 128555)</c:v>
                </c:pt>
              </c:strCache>
            </c:strRef>
          </c:cat>
          <c:val>
            <c:numRef>
              <c:f>Citation!$C$2:$C$28</c:f>
              <c:numCache>
                <c:formatCode>0.0%</c:formatCode>
                <c:ptCount val="27"/>
                <c:pt idx="0">
                  <c:v>9.4312710006605002E-2</c:v>
                </c:pt>
                <c:pt idx="1">
                  <c:v>0.12550573028775999</c:v>
                </c:pt>
                <c:pt idx="2">
                  <c:v>0.12905452000000001</c:v>
                </c:pt>
                <c:pt idx="3">
                  <c:v>0.13519020100000001</c:v>
                </c:pt>
                <c:pt idx="4">
                  <c:v>0.14044928578210999</c:v>
                </c:pt>
                <c:pt idx="5">
                  <c:v>0.12158179418623</c:v>
                </c:pt>
                <c:pt idx="6">
                  <c:v>0.15145478131949999</c:v>
                </c:pt>
                <c:pt idx="7">
                  <c:v>0.15222288820453</c:v>
                </c:pt>
                <c:pt idx="8">
                  <c:v>0.17292483078019</c:v>
                </c:pt>
                <c:pt idx="9">
                  <c:v>0.15975864469715001</c:v>
                </c:pt>
                <c:pt idx="10">
                  <c:v>0.15892659826361</c:v>
                </c:pt>
                <c:pt idx="11">
                  <c:v>0.17152837635531001</c:v>
                </c:pt>
                <c:pt idx="12">
                  <c:v>0.11627233620119</c:v>
                </c:pt>
                <c:pt idx="13">
                  <c:v>0.16768569479424</c:v>
                </c:pt>
                <c:pt idx="14">
                  <c:v>0.19165640141250001</c:v>
                </c:pt>
                <c:pt idx="15">
                  <c:v>0.17127404420407</c:v>
                </c:pt>
                <c:pt idx="16">
                  <c:v>0.18324585007201</c:v>
                </c:pt>
                <c:pt idx="17">
                  <c:v>0.16483302080059001</c:v>
                </c:pt>
                <c:pt idx="18">
                  <c:v>0.14238970537691001</c:v>
                </c:pt>
                <c:pt idx="19">
                  <c:v>0.17962327844715001</c:v>
                </c:pt>
                <c:pt idx="20">
                  <c:v>0.17928485968287</c:v>
                </c:pt>
                <c:pt idx="21">
                  <c:v>0.16716922655812</c:v>
                </c:pt>
                <c:pt idx="22">
                  <c:v>0.20244845033180001</c:v>
                </c:pt>
                <c:pt idx="23">
                  <c:v>0.19786241578670999</c:v>
                </c:pt>
                <c:pt idx="24">
                  <c:v>0.20004621005357001</c:v>
                </c:pt>
                <c:pt idx="25">
                  <c:v>0.17510992868492001</c:v>
                </c:pt>
                <c:pt idx="26">
                  <c:v>0.19194897125744001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9A-4850-9EA9-23C3DC099137}"/>
            </c:ext>
          </c:extLst>
        </c:ser>
        <c:ser>
          <c:idx val="0"/>
          <c:order val="2"/>
          <c:tx>
            <c:strRef>
              <c:f>Citation!$B$1</c:f>
              <c:strCache>
                <c:ptCount val="1"/>
                <c:pt idx="0">
                  <c:v>0 / zero (%)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cat>
            <c:strRef>
              <c:f>Citation!$F$2:$F$28</c:f>
              <c:strCache>
                <c:ptCount val="27"/>
                <c:pt idx="0">
                  <c:v>Arts and Humanities (N = 104461)</c:v>
                </c:pt>
                <c:pt idx="1">
                  <c:v>Social Sciences (N = 189083)</c:v>
                </c:pt>
                <c:pt idx="2">
                  <c:v>Business, Management and Accounting (N = 52164)</c:v>
                </c:pt>
                <c:pt idx="3">
                  <c:v>Economics, Econometrics and Finance (N = 40247)</c:v>
                </c:pt>
                <c:pt idx="4">
                  <c:v>Mathematics (N = 147434)</c:v>
                </c:pt>
                <c:pt idx="5">
                  <c:v>Engineering (N = 438717)</c:v>
                </c:pt>
                <c:pt idx="6">
                  <c:v>Veterinary (N = 21584)</c:v>
                </c:pt>
                <c:pt idx="7">
                  <c:v>Nursing (N = 48383)</c:v>
                </c:pt>
                <c:pt idx="8">
                  <c:v>Dentistry (N = 14035)</c:v>
                </c:pt>
                <c:pt idx="9">
                  <c:v>Decision Sciences (N = 21545)</c:v>
                </c:pt>
                <c:pt idx="10">
                  <c:v>Health Professions (N = 31675)</c:v>
                </c:pt>
                <c:pt idx="11">
                  <c:v>Computer Science (N = 44086)</c:v>
                </c:pt>
                <c:pt idx="12">
                  <c:v>General journals (eg, Nature, Science) (N = 24176)</c:v>
                </c:pt>
                <c:pt idx="13">
                  <c:v>Medicine (N = 779828)</c:v>
                </c:pt>
                <c:pt idx="14">
                  <c:v>Psychology (N = 60885)</c:v>
                </c:pt>
                <c:pt idx="15">
                  <c:v>Earth and Planetary Sciences (N = 104651)</c:v>
                </c:pt>
                <c:pt idx="16">
                  <c:v>Agricultural and Biological Sciences (N = 211088)</c:v>
                </c:pt>
                <c:pt idx="17">
                  <c:v>Pharmacology, Toxicology and Pharmaceutics (N = 92257)</c:v>
                </c:pt>
                <c:pt idx="18">
                  <c:v>Energy (N = 72737)</c:v>
                </c:pt>
                <c:pt idx="19">
                  <c:v>Physics and Astronomy (N = 278455)</c:v>
                </c:pt>
                <c:pt idx="20">
                  <c:v>Environmental Science (N = 132058)</c:v>
                </c:pt>
                <c:pt idx="21">
                  <c:v>Materials Science (N = 226507)</c:v>
                </c:pt>
                <c:pt idx="22">
                  <c:v>Immunology and Microbiology (N = 78662)</c:v>
                </c:pt>
                <c:pt idx="23">
                  <c:v>Biochemistry, Genetics and Molecular Biology (N = 334864)</c:v>
                </c:pt>
                <c:pt idx="24">
                  <c:v>Neuroscience (N = 69249)</c:v>
                </c:pt>
                <c:pt idx="25">
                  <c:v>Chemical Engineering (N = 54126)</c:v>
                </c:pt>
                <c:pt idx="26">
                  <c:v>Chemistry (N = 128555)</c:v>
                </c:pt>
              </c:strCache>
            </c:strRef>
          </c:cat>
          <c:val>
            <c:numRef>
              <c:f>Citation!$B$2:$B$28</c:f>
              <c:numCache>
                <c:formatCode>0.0%</c:formatCode>
                <c:ptCount val="27"/>
                <c:pt idx="0">
                  <c:v>0.82067948803860002</c:v>
                </c:pt>
                <c:pt idx="1">
                  <c:v>0.77891719509421997</c:v>
                </c:pt>
                <c:pt idx="2">
                  <c:v>0.76180890999999995</c:v>
                </c:pt>
                <c:pt idx="3">
                  <c:v>0.75608119900000004</c:v>
                </c:pt>
                <c:pt idx="4">
                  <c:v>0.74955573341292003</c:v>
                </c:pt>
                <c:pt idx="5">
                  <c:v>0.73373723835639004</c:v>
                </c:pt>
                <c:pt idx="6">
                  <c:v>0.72678836174943995</c:v>
                </c:pt>
                <c:pt idx="7">
                  <c:v>0.69869582291301002</c:v>
                </c:pt>
                <c:pt idx="8">
                  <c:v>0.68735304595654001</c:v>
                </c:pt>
                <c:pt idx="9">
                  <c:v>0.67728011139475996</c:v>
                </c:pt>
                <c:pt idx="10">
                  <c:v>0.67690607734806996</c:v>
                </c:pt>
                <c:pt idx="11">
                  <c:v>0.61983396089461995</c:v>
                </c:pt>
                <c:pt idx="12">
                  <c:v>0.60349106551952003</c:v>
                </c:pt>
                <c:pt idx="13">
                  <c:v>0.60277650969188001</c:v>
                </c:pt>
                <c:pt idx="14">
                  <c:v>0.59541759053954002</c:v>
                </c:pt>
                <c:pt idx="15">
                  <c:v>0.59317158937803005</c:v>
                </c:pt>
                <c:pt idx="16">
                  <c:v>0.59068255893277</c:v>
                </c:pt>
                <c:pt idx="17">
                  <c:v>0.58261161754664004</c:v>
                </c:pt>
                <c:pt idx="18">
                  <c:v>0.58103853609580003</c:v>
                </c:pt>
                <c:pt idx="19">
                  <c:v>0.57457039737120996</c:v>
                </c:pt>
                <c:pt idx="20">
                  <c:v>0.56715988429327002</c:v>
                </c:pt>
                <c:pt idx="21">
                  <c:v>0.55388575187522004</c:v>
                </c:pt>
                <c:pt idx="22">
                  <c:v>0.47512140550711002</c:v>
                </c:pt>
                <c:pt idx="23">
                  <c:v>0.47259783076113998</c:v>
                </c:pt>
                <c:pt idx="24">
                  <c:v>0.46256263628355998</c:v>
                </c:pt>
                <c:pt idx="25">
                  <c:v>0.35419207035436001</c:v>
                </c:pt>
                <c:pt idx="26">
                  <c:v>0.35146046439266998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9A-4850-9EA9-23C3DC0991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894528"/>
        <c:axId val="73896320"/>
      </c:barChart>
      <c:catAx>
        <c:axId val="73894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3896320"/>
        <c:crosses val="autoZero"/>
        <c:auto val="1"/>
        <c:lblAlgn val="ctr"/>
        <c:lblOffset val="100"/>
        <c:noMultiLvlLbl val="0"/>
      </c:catAx>
      <c:valAx>
        <c:axId val="738963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3894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8693124542509637E-2"/>
          <c:y val="0.60531193856595689"/>
          <c:w val="0.11707776565076412"/>
          <c:h val="0.130209985073154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065935058444222"/>
          <c:y val="2.564102564102564E-2"/>
          <c:w val="0.52255432429581761"/>
          <c:h val="0.94222491419341814"/>
        </c:manualLayout>
      </c:layout>
      <c:barChart>
        <c:barDir val="bar"/>
        <c:grouping val="percentStacked"/>
        <c:varyColors val="0"/>
        <c:ser>
          <c:idx val="2"/>
          <c:order val="0"/>
          <c:tx>
            <c:strRef>
              <c:f>'Scholarly Activity'!$D$1</c:f>
              <c:strCache>
                <c:ptCount val="1"/>
                <c:pt idx="0">
                  <c:v>2 or more (%)</c:v>
                </c:pt>
              </c:strCache>
            </c:strRef>
          </c:tx>
          <c:invertIfNegative val="0"/>
          <c:cat>
            <c:strRef>
              <c:f>'Scholarly Activity'!$A$2:$A$28</c:f>
              <c:strCache>
                <c:ptCount val="27"/>
                <c:pt idx="0">
                  <c:v>Engineering</c:v>
                </c:pt>
                <c:pt idx="1">
                  <c:v>Mathematics</c:v>
                </c:pt>
                <c:pt idx="2">
                  <c:v>Arts and Humanities</c:v>
                </c:pt>
                <c:pt idx="3">
                  <c:v>Physics and Astronomy</c:v>
                </c:pt>
                <c:pt idx="4">
                  <c:v>Materials Science</c:v>
                </c:pt>
                <c:pt idx="5">
                  <c:v>Energy</c:v>
                </c:pt>
                <c:pt idx="6">
                  <c:v>Earth and Planetary Sciences</c:v>
                </c:pt>
                <c:pt idx="7">
                  <c:v>Social Sciences</c:v>
                </c:pt>
                <c:pt idx="8">
                  <c:v>Computer Science</c:v>
                </c:pt>
                <c:pt idx="9">
                  <c:v>Nursing</c:v>
                </c:pt>
                <c:pt idx="10">
                  <c:v>Veterinary</c:v>
                </c:pt>
                <c:pt idx="11">
                  <c:v>Decision Sciences</c:v>
                </c:pt>
                <c:pt idx="12">
                  <c:v>Medicine</c:v>
                </c:pt>
                <c:pt idx="13">
                  <c:v>Pharmacology, Toxicology and Pharmaceutics</c:v>
                </c:pt>
                <c:pt idx="14">
                  <c:v>Business, Management and Accounting</c:v>
                </c:pt>
                <c:pt idx="15">
                  <c:v>Economics, Econometrics and Finance</c:v>
                </c:pt>
                <c:pt idx="16">
                  <c:v>Health Professions</c:v>
                </c:pt>
                <c:pt idx="17">
                  <c:v>Dentistry</c:v>
                </c:pt>
                <c:pt idx="18">
                  <c:v>Chemistry</c:v>
                </c:pt>
                <c:pt idx="19">
                  <c:v>Environmental Science</c:v>
                </c:pt>
                <c:pt idx="20">
                  <c:v>General journals (eg, Nature, Science)</c:v>
                </c:pt>
                <c:pt idx="21">
                  <c:v>Agricultural and Biological Sciences</c:v>
                </c:pt>
                <c:pt idx="22">
                  <c:v>Chemical Engineering</c:v>
                </c:pt>
                <c:pt idx="23">
                  <c:v>Immunology and Microbiology</c:v>
                </c:pt>
                <c:pt idx="24">
                  <c:v>Biochemistry, Genetics and Molecular Biology</c:v>
                </c:pt>
                <c:pt idx="25">
                  <c:v>Psychology</c:v>
                </c:pt>
                <c:pt idx="26">
                  <c:v>Neuroscience</c:v>
                </c:pt>
              </c:strCache>
            </c:strRef>
          </c:cat>
          <c:val>
            <c:numRef>
              <c:f>'Scholarly Activity'!$D$2:$D$28</c:f>
              <c:numCache>
                <c:formatCode>0.0%</c:formatCode>
                <c:ptCount val="27"/>
                <c:pt idx="0">
                  <c:v>0.30039638308978001</c:v>
                </c:pt>
                <c:pt idx="1">
                  <c:v>0.29782139804930002</c:v>
                </c:pt>
                <c:pt idx="2">
                  <c:v>0.33568508821474002</c:v>
                </c:pt>
                <c:pt idx="3">
                  <c:v>0.36014795927528997</c:v>
                </c:pt>
                <c:pt idx="4">
                  <c:v>0.37526434061640002</c:v>
                </c:pt>
                <c:pt idx="5">
                  <c:v>0.39492967815555002</c:v>
                </c:pt>
                <c:pt idx="6">
                  <c:v>0.41599220265454001</c:v>
                </c:pt>
                <c:pt idx="7">
                  <c:v>0.40622372185759997</c:v>
                </c:pt>
                <c:pt idx="8">
                  <c:v>0.43251825976500002</c:v>
                </c:pt>
                <c:pt idx="9">
                  <c:v>0.40545232829713002</c:v>
                </c:pt>
                <c:pt idx="10">
                  <c:v>0.41401037805781998</c:v>
                </c:pt>
                <c:pt idx="11">
                  <c:v>0.44195869111163</c:v>
                </c:pt>
                <c:pt idx="12">
                  <c:v>0.42710187374651998</c:v>
                </c:pt>
                <c:pt idx="13">
                  <c:v>0.44144075788287002</c:v>
                </c:pt>
                <c:pt idx="14">
                  <c:v>0.44988881220764998</c:v>
                </c:pt>
                <c:pt idx="15">
                  <c:v>0.443064079</c:v>
                </c:pt>
                <c:pt idx="16">
                  <c:v>0.45265982636148</c:v>
                </c:pt>
                <c:pt idx="17">
                  <c:v>0.48870680441753001</c:v>
                </c:pt>
                <c:pt idx="18">
                  <c:v>0.45659056434988998</c:v>
                </c:pt>
                <c:pt idx="19">
                  <c:v>0.47484438655742001</c:v>
                </c:pt>
                <c:pt idx="20">
                  <c:v>0.48254467240238003</c:v>
                </c:pt>
                <c:pt idx="21">
                  <c:v>0.48895721215796001</c:v>
                </c:pt>
                <c:pt idx="22">
                  <c:v>0.50986586852898996</c:v>
                </c:pt>
                <c:pt idx="23">
                  <c:v>0.51526785487274995</c:v>
                </c:pt>
                <c:pt idx="24">
                  <c:v>0.50536038511157</c:v>
                </c:pt>
                <c:pt idx="25">
                  <c:v>0.56168185924282998</c:v>
                </c:pt>
                <c:pt idx="26">
                  <c:v>0.57095409319989998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8-482C-8E2A-6BD35B5D6430}"/>
            </c:ext>
          </c:extLst>
        </c:ser>
        <c:ser>
          <c:idx val="1"/>
          <c:order val="1"/>
          <c:tx>
            <c:strRef>
              <c:f>'Scholarly Activity'!$C$1</c:f>
              <c:strCache>
                <c:ptCount val="1"/>
                <c:pt idx="0">
                  <c:v>1 only (%)</c:v>
                </c:pt>
              </c:strCache>
            </c:strRef>
          </c:tx>
          <c:invertIfNegative val="0"/>
          <c:cat>
            <c:strRef>
              <c:f>'Scholarly Activity'!$A$2:$A$28</c:f>
              <c:strCache>
                <c:ptCount val="27"/>
                <c:pt idx="0">
                  <c:v>Engineering</c:v>
                </c:pt>
                <c:pt idx="1">
                  <c:v>Mathematics</c:v>
                </c:pt>
                <c:pt idx="2">
                  <c:v>Arts and Humanities</c:v>
                </c:pt>
                <c:pt idx="3">
                  <c:v>Physics and Astronomy</c:v>
                </c:pt>
                <c:pt idx="4">
                  <c:v>Materials Science</c:v>
                </c:pt>
                <c:pt idx="5">
                  <c:v>Energy</c:v>
                </c:pt>
                <c:pt idx="6">
                  <c:v>Earth and Planetary Sciences</c:v>
                </c:pt>
                <c:pt idx="7">
                  <c:v>Social Sciences</c:v>
                </c:pt>
                <c:pt idx="8">
                  <c:v>Computer Science</c:v>
                </c:pt>
                <c:pt idx="9">
                  <c:v>Nursing</c:v>
                </c:pt>
                <c:pt idx="10">
                  <c:v>Veterinary</c:v>
                </c:pt>
                <c:pt idx="11">
                  <c:v>Decision Sciences</c:v>
                </c:pt>
                <c:pt idx="12">
                  <c:v>Medicine</c:v>
                </c:pt>
                <c:pt idx="13">
                  <c:v>Pharmacology, Toxicology and Pharmaceutics</c:v>
                </c:pt>
                <c:pt idx="14">
                  <c:v>Business, Management and Accounting</c:v>
                </c:pt>
                <c:pt idx="15">
                  <c:v>Economics, Econometrics and Finance</c:v>
                </c:pt>
                <c:pt idx="16">
                  <c:v>Health Professions</c:v>
                </c:pt>
                <c:pt idx="17">
                  <c:v>Dentistry</c:v>
                </c:pt>
                <c:pt idx="18">
                  <c:v>Chemistry</c:v>
                </c:pt>
                <c:pt idx="19">
                  <c:v>Environmental Science</c:v>
                </c:pt>
                <c:pt idx="20">
                  <c:v>General journals (eg, Nature, Science)</c:v>
                </c:pt>
                <c:pt idx="21">
                  <c:v>Agricultural and Biological Sciences</c:v>
                </c:pt>
                <c:pt idx="22">
                  <c:v>Chemical Engineering</c:v>
                </c:pt>
                <c:pt idx="23">
                  <c:v>Immunology and Microbiology</c:v>
                </c:pt>
                <c:pt idx="24">
                  <c:v>Biochemistry, Genetics and Molecular Biology</c:v>
                </c:pt>
                <c:pt idx="25">
                  <c:v>Psychology</c:v>
                </c:pt>
                <c:pt idx="26">
                  <c:v>Neuroscience</c:v>
                </c:pt>
              </c:strCache>
            </c:strRef>
          </c:cat>
          <c:val>
            <c:numRef>
              <c:f>'Scholarly Activity'!$C$2:$C$28</c:f>
              <c:numCache>
                <c:formatCode>0.0%</c:formatCode>
                <c:ptCount val="27"/>
                <c:pt idx="0">
                  <c:v>0.15453697941953001</c:v>
                </c:pt>
                <c:pt idx="1">
                  <c:v>0.16536891083468</c:v>
                </c:pt>
                <c:pt idx="2">
                  <c:v>0.18914235934942</c:v>
                </c:pt>
                <c:pt idx="3">
                  <c:v>0.17751880914331</c:v>
                </c:pt>
                <c:pt idx="4">
                  <c:v>0.18027698923211999</c:v>
                </c:pt>
                <c:pt idx="5">
                  <c:v>0.16691642492816999</c:v>
                </c:pt>
                <c:pt idx="6">
                  <c:v>0.16995537548614001</c:v>
                </c:pt>
                <c:pt idx="7">
                  <c:v>0.18461733735978</c:v>
                </c:pt>
                <c:pt idx="8">
                  <c:v>0.15848568706619001</c:v>
                </c:pt>
                <c:pt idx="9">
                  <c:v>0.19519252630056</c:v>
                </c:pt>
                <c:pt idx="10">
                  <c:v>0.19514455151964</c:v>
                </c:pt>
                <c:pt idx="11">
                  <c:v>0.16853098166628</c:v>
                </c:pt>
                <c:pt idx="12">
                  <c:v>0.19194617274577999</c:v>
                </c:pt>
                <c:pt idx="13">
                  <c:v>0.18772559263795999</c:v>
                </c:pt>
                <c:pt idx="14">
                  <c:v>0.18405413695268999</c:v>
                </c:pt>
                <c:pt idx="15">
                  <c:v>0.19385295799999999</c:v>
                </c:pt>
                <c:pt idx="16">
                  <c:v>0.18740331491713</c:v>
                </c:pt>
                <c:pt idx="17">
                  <c:v>0.15276095475597001</c:v>
                </c:pt>
                <c:pt idx="18">
                  <c:v>0.19194897125744001</c:v>
                </c:pt>
                <c:pt idx="19">
                  <c:v>0.17650577776432</c:v>
                </c:pt>
                <c:pt idx="20">
                  <c:v>0.17521508934480001</c:v>
                </c:pt>
                <c:pt idx="21">
                  <c:v>0.17902012430834999</c:v>
                </c:pt>
                <c:pt idx="22">
                  <c:v>0.16770128958356001</c:v>
                </c:pt>
                <c:pt idx="23">
                  <c:v>0.17272634817320001</c:v>
                </c:pt>
                <c:pt idx="24">
                  <c:v>0.18407174255816999</c:v>
                </c:pt>
                <c:pt idx="25">
                  <c:v>0.15202430812187001</c:v>
                </c:pt>
                <c:pt idx="26">
                  <c:v>0.16232725382315999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78-482C-8E2A-6BD35B5D6430}"/>
            </c:ext>
          </c:extLst>
        </c:ser>
        <c:ser>
          <c:idx val="0"/>
          <c:order val="2"/>
          <c:tx>
            <c:strRef>
              <c:f>'Scholarly Activity'!$B$1</c:f>
              <c:strCache>
                <c:ptCount val="1"/>
                <c:pt idx="0">
                  <c:v>0 / zero (%)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cat>
            <c:strRef>
              <c:f>'Scholarly Activity'!$A$2:$A$28</c:f>
              <c:strCache>
                <c:ptCount val="27"/>
                <c:pt idx="0">
                  <c:v>Engineering</c:v>
                </c:pt>
                <c:pt idx="1">
                  <c:v>Mathematics</c:v>
                </c:pt>
                <c:pt idx="2">
                  <c:v>Arts and Humanities</c:v>
                </c:pt>
                <c:pt idx="3">
                  <c:v>Physics and Astronomy</c:v>
                </c:pt>
                <c:pt idx="4">
                  <c:v>Materials Science</c:v>
                </c:pt>
                <c:pt idx="5">
                  <c:v>Energy</c:v>
                </c:pt>
                <c:pt idx="6">
                  <c:v>Earth and Planetary Sciences</c:v>
                </c:pt>
                <c:pt idx="7">
                  <c:v>Social Sciences</c:v>
                </c:pt>
                <c:pt idx="8">
                  <c:v>Computer Science</c:v>
                </c:pt>
                <c:pt idx="9">
                  <c:v>Nursing</c:v>
                </c:pt>
                <c:pt idx="10">
                  <c:v>Veterinary</c:v>
                </c:pt>
                <c:pt idx="11">
                  <c:v>Decision Sciences</c:v>
                </c:pt>
                <c:pt idx="12">
                  <c:v>Medicine</c:v>
                </c:pt>
                <c:pt idx="13">
                  <c:v>Pharmacology, Toxicology and Pharmaceutics</c:v>
                </c:pt>
                <c:pt idx="14">
                  <c:v>Business, Management and Accounting</c:v>
                </c:pt>
                <c:pt idx="15">
                  <c:v>Economics, Econometrics and Finance</c:v>
                </c:pt>
                <c:pt idx="16">
                  <c:v>Health Professions</c:v>
                </c:pt>
                <c:pt idx="17">
                  <c:v>Dentistry</c:v>
                </c:pt>
                <c:pt idx="18">
                  <c:v>Chemistry</c:v>
                </c:pt>
                <c:pt idx="19">
                  <c:v>Environmental Science</c:v>
                </c:pt>
                <c:pt idx="20">
                  <c:v>General journals (eg, Nature, Science)</c:v>
                </c:pt>
                <c:pt idx="21">
                  <c:v>Agricultural and Biological Sciences</c:v>
                </c:pt>
                <c:pt idx="22">
                  <c:v>Chemical Engineering</c:v>
                </c:pt>
                <c:pt idx="23">
                  <c:v>Immunology and Microbiology</c:v>
                </c:pt>
                <c:pt idx="24">
                  <c:v>Biochemistry, Genetics and Molecular Biology</c:v>
                </c:pt>
                <c:pt idx="25">
                  <c:v>Psychology</c:v>
                </c:pt>
                <c:pt idx="26">
                  <c:v>Neuroscience</c:v>
                </c:pt>
              </c:strCache>
            </c:strRef>
          </c:cat>
          <c:val>
            <c:numRef>
              <c:f>'Scholarly Activity'!$B$2:$B$28</c:f>
              <c:numCache>
                <c:formatCode>0.0%</c:formatCode>
                <c:ptCount val="27"/>
                <c:pt idx="0">
                  <c:v>0.54506663749067996</c:v>
                </c:pt>
                <c:pt idx="1">
                  <c:v>0.53680969111601995</c:v>
                </c:pt>
                <c:pt idx="2">
                  <c:v>0.47517255243584</c:v>
                </c:pt>
                <c:pt idx="3">
                  <c:v>0.46233323158139999</c:v>
                </c:pt>
                <c:pt idx="4">
                  <c:v>0.44445867015147</c:v>
                </c:pt>
                <c:pt idx="5">
                  <c:v>0.43815389691628998</c:v>
                </c:pt>
                <c:pt idx="6">
                  <c:v>0.41405242185932001</c:v>
                </c:pt>
                <c:pt idx="7">
                  <c:v>0.40915894078262</c:v>
                </c:pt>
                <c:pt idx="8">
                  <c:v>0.40899605316880999</c:v>
                </c:pt>
                <c:pt idx="9">
                  <c:v>0.39935514540230999</c:v>
                </c:pt>
                <c:pt idx="10">
                  <c:v>0.39084507042254002</c:v>
                </c:pt>
                <c:pt idx="11">
                  <c:v>0.38951032722209</c:v>
                </c:pt>
                <c:pt idx="12">
                  <c:v>0.3809519535077</c:v>
                </c:pt>
                <c:pt idx="13">
                  <c:v>0.37083364947917002</c:v>
                </c:pt>
                <c:pt idx="14">
                  <c:v>0.36605705083966</c:v>
                </c:pt>
                <c:pt idx="15">
                  <c:v>0.36308296299999998</c:v>
                </c:pt>
                <c:pt idx="16">
                  <c:v>0.35993685872138997</c:v>
                </c:pt>
                <c:pt idx="17">
                  <c:v>0.35853224082650997</c:v>
                </c:pt>
                <c:pt idx="18">
                  <c:v>0.35146046439266998</c:v>
                </c:pt>
                <c:pt idx="19">
                  <c:v>0.34864983567826002</c:v>
                </c:pt>
                <c:pt idx="20">
                  <c:v>0.34224023825281003</c:v>
                </c:pt>
                <c:pt idx="21">
                  <c:v>0.33202266353368998</c:v>
                </c:pt>
                <c:pt idx="22">
                  <c:v>0.32243284188744997</c:v>
                </c:pt>
                <c:pt idx="23">
                  <c:v>0.31200579695406</c:v>
                </c:pt>
                <c:pt idx="24">
                  <c:v>0.31056787233026001</c:v>
                </c:pt>
                <c:pt idx="25">
                  <c:v>0.28629383263530001</c:v>
                </c:pt>
                <c:pt idx="26">
                  <c:v>0.26671865297693997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78-482C-8E2A-6BD35B5D6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009600"/>
        <c:axId val="70011136"/>
      </c:barChart>
      <c:catAx>
        <c:axId val="700096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0011136"/>
        <c:crosses val="autoZero"/>
        <c:auto val="1"/>
        <c:lblAlgn val="ctr"/>
        <c:lblOffset val="100"/>
        <c:noMultiLvlLbl val="0"/>
      </c:catAx>
      <c:valAx>
        <c:axId val="7001113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0009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2286617676865421E-2"/>
          <c:y val="0.91135826771653539"/>
          <c:w val="0.106260094614971"/>
          <c:h val="8.864173228346457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2"/>
          <c:order val="0"/>
          <c:tx>
            <c:strRef>
              <c:f>'Mass Media'!$D$1</c:f>
              <c:strCache>
                <c:ptCount val="1"/>
                <c:pt idx="0">
                  <c:v>2 or more (%)</c:v>
                </c:pt>
              </c:strCache>
            </c:strRef>
          </c:tx>
          <c:invertIfNegative val="0"/>
          <c:cat>
            <c:strRef>
              <c:f>'Mass Media'!$A$2:$A$28</c:f>
              <c:strCache>
                <c:ptCount val="27"/>
                <c:pt idx="0">
                  <c:v>Mathematics</c:v>
                </c:pt>
                <c:pt idx="1">
                  <c:v>Computer Science</c:v>
                </c:pt>
                <c:pt idx="2">
                  <c:v>Decision Sciences</c:v>
                </c:pt>
                <c:pt idx="3">
                  <c:v>Engineering</c:v>
                </c:pt>
                <c:pt idx="4">
                  <c:v>Dentistry</c:v>
                </c:pt>
                <c:pt idx="5">
                  <c:v>Energy</c:v>
                </c:pt>
                <c:pt idx="6">
                  <c:v>Veterinary</c:v>
                </c:pt>
                <c:pt idx="7">
                  <c:v>Materials Science</c:v>
                </c:pt>
                <c:pt idx="8">
                  <c:v>Business, Management and Accounting</c:v>
                </c:pt>
                <c:pt idx="9">
                  <c:v>Economics, Econometrics and Finance</c:v>
                </c:pt>
                <c:pt idx="10">
                  <c:v>Pharmacology, Toxicology and Pharmaceutics</c:v>
                </c:pt>
                <c:pt idx="11">
                  <c:v>Physics and Astronomy</c:v>
                </c:pt>
                <c:pt idx="12">
                  <c:v>Social Sciences</c:v>
                </c:pt>
                <c:pt idx="13">
                  <c:v>Health Professions</c:v>
                </c:pt>
                <c:pt idx="14">
                  <c:v>Earth and Planetary Sciences</c:v>
                </c:pt>
                <c:pt idx="15">
                  <c:v>Arts and Humanities</c:v>
                </c:pt>
                <c:pt idx="16">
                  <c:v>Chemistry</c:v>
                </c:pt>
                <c:pt idx="17">
                  <c:v>Environmental Science</c:v>
                </c:pt>
                <c:pt idx="18">
                  <c:v>Chemical Engineering</c:v>
                </c:pt>
                <c:pt idx="19">
                  <c:v>Agricultural and Biological Sciences</c:v>
                </c:pt>
                <c:pt idx="20">
                  <c:v>Nursing</c:v>
                </c:pt>
                <c:pt idx="21">
                  <c:v>Immunology and Microbiology</c:v>
                </c:pt>
                <c:pt idx="22">
                  <c:v>Biochemistry, Genetics and Molecular Biology</c:v>
                </c:pt>
                <c:pt idx="23">
                  <c:v>Medicine</c:v>
                </c:pt>
                <c:pt idx="24">
                  <c:v>Neuroscience</c:v>
                </c:pt>
                <c:pt idx="25">
                  <c:v>Psychology</c:v>
                </c:pt>
                <c:pt idx="26">
                  <c:v>General journals (eg, Nature, Science)</c:v>
                </c:pt>
              </c:strCache>
            </c:strRef>
          </c:cat>
          <c:val>
            <c:numRef>
              <c:f>'Mass Media'!$D$2:$D$28</c:f>
              <c:numCache>
                <c:formatCode>0.0%</c:formatCode>
                <c:ptCount val="27"/>
                <c:pt idx="0">
                  <c:v>7.3253116648806002E-4</c:v>
                </c:pt>
                <c:pt idx="1">
                  <c:v>1.4290250873293E-3</c:v>
                </c:pt>
                <c:pt idx="2">
                  <c:v>1.3460199582270001E-3</c:v>
                </c:pt>
                <c:pt idx="3">
                  <c:v>2.0149663678407999E-3</c:v>
                </c:pt>
                <c:pt idx="4">
                  <c:v>1.7812611328821E-3</c:v>
                </c:pt>
                <c:pt idx="5">
                  <c:v>2.2959429176348002E-3</c:v>
                </c:pt>
                <c:pt idx="6">
                  <c:v>2.9188287620460001E-3</c:v>
                </c:pt>
                <c:pt idx="7">
                  <c:v>3.9954615089157998E-3</c:v>
                </c:pt>
                <c:pt idx="8">
                  <c:v>4.5050226209646998E-3</c:v>
                </c:pt>
                <c:pt idx="9">
                  <c:v>5.0935470000000004E-3</c:v>
                </c:pt>
                <c:pt idx="10">
                  <c:v>4.4983036517554E-3</c:v>
                </c:pt>
                <c:pt idx="11">
                  <c:v>6.7730872133738001E-3</c:v>
                </c:pt>
                <c:pt idx="12">
                  <c:v>6.2247795941465E-3</c:v>
                </c:pt>
                <c:pt idx="13">
                  <c:v>6.5351223362273003E-3</c:v>
                </c:pt>
                <c:pt idx="14">
                  <c:v>9.2402365959235993E-3</c:v>
                </c:pt>
                <c:pt idx="15">
                  <c:v>9.6208154239380995E-3</c:v>
                </c:pt>
                <c:pt idx="16">
                  <c:v>8.5021975030142999E-3</c:v>
                </c:pt>
                <c:pt idx="17">
                  <c:v>9.6699934877099002E-3</c:v>
                </c:pt>
                <c:pt idx="18">
                  <c:v>8.2400325167201992E-3</c:v>
                </c:pt>
                <c:pt idx="19">
                  <c:v>1.3307246266959999E-2</c:v>
                </c:pt>
                <c:pt idx="20">
                  <c:v>1.1532976458674E-2</c:v>
                </c:pt>
                <c:pt idx="21">
                  <c:v>1.4098293966591E-2</c:v>
                </c:pt>
                <c:pt idx="22">
                  <c:v>1.6125949639256999E-2</c:v>
                </c:pt>
                <c:pt idx="23">
                  <c:v>1.6935785839954001E-2</c:v>
                </c:pt>
                <c:pt idx="24">
                  <c:v>1.7834192551517001E-2</c:v>
                </c:pt>
                <c:pt idx="25">
                  <c:v>2.1417426295474998E-2</c:v>
                </c:pt>
                <c:pt idx="26">
                  <c:v>0.10895102581072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5A-404F-9C45-33D1DF4B3E6C}"/>
            </c:ext>
          </c:extLst>
        </c:ser>
        <c:ser>
          <c:idx val="1"/>
          <c:order val="1"/>
          <c:tx>
            <c:strRef>
              <c:f>'Mass Media'!$C$1</c:f>
              <c:strCache>
                <c:ptCount val="1"/>
                <c:pt idx="0">
                  <c:v>1 only (%)</c:v>
                </c:pt>
              </c:strCache>
            </c:strRef>
          </c:tx>
          <c:invertIfNegative val="0"/>
          <c:cat>
            <c:strRef>
              <c:f>'Mass Media'!$A$2:$A$28</c:f>
              <c:strCache>
                <c:ptCount val="27"/>
                <c:pt idx="0">
                  <c:v>Mathematics</c:v>
                </c:pt>
                <c:pt idx="1">
                  <c:v>Computer Science</c:v>
                </c:pt>
                <c:pt idx="2">
                  <c:v>Decision Sciences</c:v>
                </c:pt>
                <c:pt idx="3">
                  <c:v>Engineering</c:v>
                </c:pt>
                <c:pt idx="4">
                  <c:v>Dentistry</c:v>
                </c:pt>
                <c:pt idx="5">
                  <c:v>Energy</c:v>
                </c:pt>
                <c:pt idx="6">
                  <c:v>Veterinary</c:v>
                </c:pt>
                <c:pt idx="7">
                  <c:v>Materials Science</c:v>
                </c:pt>
                <c:pt idx="8">
                  <c:v>Business, Management and Accounting</c:v>
                </c:pt>
                <c:pt idx="9">
                  <c:v>Economics, Econometrics and Finance</c:v>
                </c:pt>
                <c:pt idx="10">
                  <c:v>Pharmacology, Toxicology and Pharmaceutics</c:v>
                </c:pt>
                <c:pt idx="11">
                  <c:v>Physics and Astronomy</c:v>
                </c:pt>
                <c:pt idx="12">
                  <c:v>Social Sciences</c:v>
                </c:pt>
                <c:pt idx="13">
                  <c:v>Health Professions</c:v>
                </c:pt>
                <c:pt idx="14">
                  <c:v>Earth and Planetary Sciences</c:v>
                </c:pt>
                <c:pt idx="15">
                  <c:v>Arts and Humanities</c:v>
                </c:pt>
                <c:pt idx="16">
                  <c:v>Chemistry</c:v>
                </c:pt>
                <c:pt idx="17">
                  <c:v>Environmental Science</c:v>
                </c:pt>
                <c:pt idx="18">
                  <c:v>Chemical Engineering</c:v>
                </c:pt>
                <c:pt idx="19">
                  <c:v>Agricultural and Biological Sciences</c:v>
                </c:pt>
                <c:pt idx="20">
                  <c:v>Nursing</c:v>
                </c:pt>
                <c:pt idx="21">
                  <c:v>Immunology and Microbiology</c:v>
                </c:pt>
                <c:pt idx="22">
                  <c:v>Biochemistry, Genetics and Molecular Biology</c:v>
                </c:pt>
                <c:pt idx="23">
                  <c:v>Medicine</c:v>
                </c:pt>
                <c:pt idx="24">
                  <c:v>Neuroscience</c:v>
                </c:pt>
                <c:pt idx="25">
                  <c:v>Psychology</c:v>
                </c:pt>
                <c:pt idx="26">
                  <c:v>General journals (eg, Nature, Science)</c:v>
                </c:pt>
              </c:strCache>
            </c:strRef>
          </c:cat>
          <c:val>
            <c:numRef>
              <c:f>'Mass Media'!$C$2:$C$28</c:f>
              <c:numCache>
                <c:formatCode>0.0%</c:formatCode>
                <c:ptCount val="27"/>
                <c:pt idx="0">
                  <c:v>9.9027361395608005E-4</c:v>
                </c:pt>
                <c:pt idx="1">
                  <c:v>1.9053667831057E-3</c:v>
                </c:pt>
                <c:pt idx="2">
                  <c:v>1.9958226966814E-3</c:v>
                </c:pt>
                <c:pt idx="3">
                  <c:v>1.5978409772131E-3</c:v>
                </c:pt>
                <c:pt idx="4">
                  <c:v>2.9212682579266001E-3</c:v>
                </c:pt>
                <c:pt idx="5">
                  <c:v>2.5709061413035999E-3</c:v>
                </c:pt>
                <c:pt idx="6">
                  <c:v>2.3628613787991001E-3</c:v>
                </c:pt>
                <c:pt idx="7">
                  <c:v>3.5186550526031999E-3</c:v>
                </c:pt>
                <c:pt idx="8">
                  <c:v>3.7765508780001999E-3</c:v>
                </c:pt>
                <c:pt idx="9">
                  <c:v>4.6463090000000004E-3</c:v>
                </c:pt>
                <c:pt idx="10">
                  <c:v>5.4955179552770997E-3</c:v>
                </c:pt>
                <c:pt idx="11">
                  <c:v>3.7815805067245999E-3</c:v>
                </c:pt>
                <c:pt idx="12">
                  <c:v>5.9973662359916E-3</c:v>
                </c:pt>
                <c:pt idx="13">
                  <c:v>8.1452249408051E-3</c:v>
                </c:pt>
                <c:pt idx="14">
                  <c:v>5.9531203715206E-3</c:v>
                </c:pt>
                <c:pt idx="15">
                  <c:v>5.9352294157628003E-3</c:v>
                </c:pt>
                <c:pt idx="16">
                  <c:v>7.5687448951810999E-3</c:v>
                </c:pt>
                <c:pt idx="17">
                  <c:v>6.6940283814686998E-3</c:v>
                </c:pt>
                <c:pt idx="18">
                  <c:v>9.1822783874663007E-3</c:v>
                </c:pt>
                <c:pt idx="19">
                  <c:v>7.5750397938301002E-3</c:v>
                </c:pt>
                <c:pt idx="20">
                  <c:v>1.1202281793192E-2</c:v>
                </c:pt>
                <c:pt idx="21">
                  <c:v>1.0818438381938E-2</c:v>
                </c:pt>
                <c:pt idx="22">
                  <c:v>1.001600649816E-2</c:v>
                </c:pt>
                <c:pt idx="23">
                  <c:v>1.1376867719548E-2</c:v>
                </c:pt>
                <c:pt idx="24">
                  <c:v>1.3213187194039E-2</c:v>
                </c:pt>
                <c:pt idx="25">
                  <c:v>1.3812926008047999E-2</c:v>
                </c:pt>
                <c:pt idx="26">
                  <c:v>3.4579748510920001E-2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5A-404F-9C45-33D1DF4B3E6C}"/>
            </c:ext>
          </c:extLst>
        </c:ser>
        <c:ser>
          <c:idx val="0"/>
          <c:order val="2"/>
          <c:tx>
            <c:strRef>
              <c:f>'Mass Media'!$B$1</c:f>
              <c:strCache>
                <c:ptCount val="1"/>
                <c:pt idx="0">
                  <c:v>0 / zero (%)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cat>
            <c:strRef>
              <c:f>'Mass Media'!$A$2:$A$28</c:f>
              <c:strCache>
                <c:ptCount val="27"/>
                <c:pt idx="0">
                  <c:v>Mathematics</c:v>
                </c:pt>
                <c:pt idx="1">
                  <c:v>Computer Science</c:v>
                </c:pt>
                <c:pt idx="2">
                  <c:v>Decision Sciences</c:v>
                </c:pt>
                <c:pt idx="3">
                  <c:v>Engineering</c:v>
                </c:pt>
                <c:pt idx="4">
                  <c:v>Dentistry</c:v>
                </c:pt>
                <c:pt idx="5">
                  <c:v>Energy</c:v>
                </c:pt>
                <c:pt idx="6">
                  <c:v>Veterinary</c:v>
                </c:pt>
                <c:pt idx="7">
                  <c:v>Materials Science</c:v>
                </c:pt>
                <c:pt idx="8">
                  <c:v>Business, Management and Accounting</c:v>
                </c:pt>
                <c:pt idx="9">
                  <c:v>Economics, Econometrics and Finance</c:v>
                </c:pt>
                <c:pt idx="10">
                  <c:v>Pharmacology, Toxicology and Pharmaceutics</c:v>
                </c:pt>
                <c:pt idx="11">
                  <c:v>Physics and Astronomy</c:v>
                </c:pt>
                <c:pt idx="12">
                  <c:v>Social Sciences</c:v>
                </c:pt>
                <c:pt idx="13">
                  <c:v>Health Professions</c:v>
                </c:pt>
                <c:pt idx="14">
                  <c:v>Earth and Planetary Sciences</c:v>
                </c:pt>
                <c:pt idx="15">
                  <c:v>Arts and Humanities</c:v>
                </c:pt>
                <c:pt idx="16">
                  <c:v>Chemistry</c:v>
                </c:pt>
                <c:pt idx="17">
                  <c:v>Environmental Science</c:v>
                </c:pt>
                <c:pt idx="18">
                  <c:v>Chemical Engineering</c:v>
                </c:pt>
                <c:pt idx="19">
                  <c:v>Agricultural and Biological Sciences</c:v>
                </c:pt>
                <c:pt idx="20">
                  <c:v>Nursing</c:v>
                </c:pt>
                <c:pt idx="21">
                  <c:v>Immunology and Microbiology</c:v>
                </c:pt>
                <c:pt idx="22">
                  <c:v>Biochemistry, Genetics and Molecular Biology</c:v>
                </c:pt>
                <c:pt idx="23">
                  <c:v>Medicine</c:v>
                </c:pt>
                <c:pt idx="24">
                  <c:v>Neuroscience</c:v>
                </c:pt>
                <c:pt idx="25">
                  <c:v>Psychology</c:v>
                </c:pt>
                <c:pt idx="26">
                  <c:v>General journals (eg, Nature, Science)</c:v>
                </c:pt>
              </c:strCache>
            </c:strRef>
          </c:cat>
          <c:val>
            <c:numRef>
              <c:f>'Mass Media'!$B$2:$B$28</c:f>
              <c:numCache>
                <c:formatCode>0.0%</c:formatCode>
                <c:ptCount val="27"/>
                <c:pt idx="0">
                  <c:v>0.99827719521956004</c:v>
                </c:pt>
                <c:pt idx="1">
                  <c:v>0.99666560812955995</c:v>
                </c:pt>
                <c:pt idx="2">
                  <c:v>0.99665815734509</c:v>
                </c:pt>
                <c:pt idx="3">
                  <c:v>0.99638719265495002</c:v>
                </c:pt>
                <c:pt idx="4">
                  <c:v>0.99529747060919005</c:v>
                </c:pt>
                <c:pt idx="5">
                  <c:v>0.99513315094106003</c:v>
                </c:pt>
                <c:pt idx="6">
                  <c:v>0.99471830985915</c:v>
                </c:pt>
                <c:pt idx="7">
                  <c:v>0.99248588343847999</c:v>
                </c:pt>
                <c:pt idx="8">
                  <c:v>0.99171842650104003</c:v>
                </c:pt>
                <c:pt idx="9">
                  <c:v>0.99026014399999995</c:v>
                </c:pt>
                <c:pt idx="10">
                  <c:v>0.99000617839297</c:v>
                </c:pt>
                <c:pt idx="11">
                  <c:v>0.98944533227989995</c:v>
                </c:pt>
                <c:pt idx="12">
                  <c:v>0.98777785416985997</c:v>
                </c:pt>
                <c:pt idx="13">
                  <c:v>0.98531965272296995</c:v>
                </c:pt>
                <c:pt idx="14">
                  <c:v>0.98480664303256005</c:v>
                </c:pt>
                <c:pt idx="15">
                  <c:v>0.98444395516030003</c:v>
                </c:pt>
                <c:pt idx="16">
                  <c:v>0.98392905760180005</c:v>
                </c:pt>
                <c:pt idx="17">
                  <c:v>0.98363597813082004</c:v>
                </c:pt>
                <c:pt idx="18">
                  <c:v>0.98257768909581</c:v>
                </c:pt>
                <c:pt idx="19">
                  <c:v>0.97911771393920999</c:v>
                </c:pt>
                <c:pt idx="20">
                  <c:v>0.97726474174813005</c:v>
                </c:pt>
                <c:pt idx="21">
                  <c:v>0.97508326765147002</c:v>
                </c:pt>
                <c:pt idx="22">
                  <c:v>0.97385804386258001</c:v>
                </c:pt>
                <c:pt idx="23">
                  <c:v>0.97168734644050003</c:v>
                </c:pt>
                <c:pt idx="24">
                  <c:v>0.96895262025443996</c:v>
                </c:pt>
                <c:pt idx="25">
                  <c:v>0.96476964769647999</c:v>
                </c:pt>
                <c:pt idx="26">
                  <c:v>0.85646922567836004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5A-404F-9C45-33D1DF4B3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608576"/>
        <c:axId val="71622656"/>
      </c:barChart>
      <c:catAx>
        <c:axId val="716085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1622656"/>
        <c:crosses val="autoZero"/>
        <c:auto val="1"/>
        <c:lblAlgn val="ctr"/>
        <c:lblOffset val="100"/>
        <c:noMultiLvlLbl val="0"/>
      </c:catAx>
      <c:valAx>
        <c:axId val="716226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1608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0810130692428675E-4"/>
          <c:y val="0.85724035973503709"/>
          <c:w val="0.12462145195768055"/>
          <c:h val="8.81400222755500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2"/>
          <c:order val="0"/>
          <c:tx>
            <c:strRef>
              <c:f>Citation!$D$1</c:f>
              <c:strCache>
                <c:ptCount val="1"/>
                <c:pt idx="0">
                  <c:v>2 or more (%)</c:v>
                </c:pt>
              </c:strCache>
            </c:strRef>
          </c:tx>
          <c:invertIfNegative val="0"/>
          <c:cat>
            <c:strRef>
              <c:f>Citation!$F$2:$F$28</c:f>
              <c:strCache>
                <c:ptCount val="27"/>
                <c:pt idx="0">
                  <c:v>Arts and Humanities (N = 104461)</c:v>
                </c:pt>
                <c:pt idx="1">
                  <c:v>Social Sciences (N = 189083)</c:v>
                </c:pt>
                <c:pt idx="2">
                  <c:v>Business, Management and Accounting (N = 52164)</c:v>
                </c:pt>
                <c:pt idx="3">
                  <c:v>Economics, Econometrics and Finance (N = 40247)</c:v>
                </c:pt>
                <c:pt idx="4">
                  <c:v>Mathematics (N = 147434)</c:v>
                </c:pt>
                <c:pt idx="5">
                  <c:v>Engineering (N = 438717)</c:v>
                </c:pt>
                <c:pt idx="6">
                  <c:v>Veterinary (N = 21584)</c:v>
                </c:pt>
                <c:pt idx="7">
                  <c:v>Nursing (N = 48383)</c:v>
                </c:pt>
                <c:pt idx="8">
                  <c:v>Dentistry (N = 14035)</c:v>
                </c:pt>
                <c:pt idx="9">
                  <c:v>Decision Sciences (N = 21545)</c:v>
                </c:pt>
                <c:pt idx="10">
                  <c:v>Health Professions (N = 31675)</c:v>
                </c:pt>
                <c:pt idx="11">
                  <c:v>Computer Science (N = 44086)</c:v>
                </c:pt>
                <c:pt idx="12">
                  <c:v>General journals (eg, Nature, Science) (N = 24176)</c:v>
                </c:pt>
                <c:pt idx="13">
                  <c:v>Medicine (N = 779828)</c:v>
                </c:pt>
                <c:pt idx="14">
                  <c:v>Psychology (N = 60885)</c:v>
                </c:pt>
                <c:pt idx="15">
                  <c:v>Earth and Planetary Sciences (N = 104651)</c:v>
                </c:pt>
                <c:pt idx="16">
                  <c:v>Agricultural and Biological Sciences (N = 211088)</c:v>
                </c:pt>
                <c:pt idx="17">
                  <c:v>Pharmacology, Toxicology and Pharmaceutics (N = 92257)</c:v>
                </c:pt>
                <c:pt idx="18">
                  <c:v>Energy (N = 72737)</c:v>
                </c:pt>
                <c:pt idx="19">
                  <c:v>Physics and Astronomy (N = 278455)</c:v>
                </c:pt>
                <c:pt idx="20">
                  <c:v>Environmental Science (N = 132058)</c:v>
                </c:pt>
                <c:pt idx="21">
                  <c:v>Materials Science (N = 226507)</c:v>
                </c:pt>
                <c:pt idx="22">
                  <c:v>Immunology and Microbiology (N = 78662)</c:v>
                </c:pt>
                <c:pt idx="23">
                  <c:v>Biochemistry, Genetics and Molecular Biology (N = 334864)</c:v>
                </c:pt>
                <c:pt idx="24">
                  <c:v>Neuroscience (N = 69249)</c:v>
                </c:pt>
                <c:pt idx="25">
                  <c:v>Chemical Engineering (N = 54126)</c:v>
                </c:pt>
                <c:pt idx="26">
                  <c:v>Chemistry (N = 128555)</c:v>
                </c:pt>
              </c:strCache>
            </c:strRef>
          </c:cat>
          <c:val>
            <c:numRef>
              <c:f>Citation!$D$2:$D$28</c:f>
              <c:numCache>
                <c:formatCode>0.0%</c:formatCode>
                <c:ptCount val="27"/>
                <c:pt idx="0">
                  <c:v>8.5007801954796999E-2</c:v>
                </c:pt>
                <c:pt idx="1">
                  <c:v>9.5577074618025004E-2</c:v>
                </c:pt>
                <c:pt idx="2">
                  <c:v>0.109136569</c:v>
                </c:pt>
                <c:pt idx="3">
                  <c:v>0.10872860099999999</c:v>
                </c:pt>
                <c:pt idx="4">
                  <c:v>0.10999498080497</c:v>
                </c:pt>
                <c:pt idx="5">
                  <c:v>0.14468096745737999</c:v>
                </c:pt>
                <c:pt idx="6">
                  <c:v>0.12175685693106</c:v>
                </c:pt>
                <c:pt idx="7">
                  <c:v>0.14908128888246</c:v>
                </c:pt>
                <c:pt idx="8">
                  <c:v>0.13972212326326999</c:v>
                </c:pt>
                <c:pt idx="9">
                  <c:v>0.16296124390809999</c:v>
                </c:pt>
                <c:pt idx="10">
                  <c:v>0.16416732438831999</c:v>
                </c:pt>
                <c:pt idx="11">
                  <c:v>0.20863766275008</c:v>
                </c:pt>
                <c:pt idx="12">
                  <c:v>0.28023659827928998</c:v>
                </c:pt>
                <c:pt idx="13">
                  <c:v>0.22953779551388001</c:v>
                </c:pt>
                <c:pt idx="14">
                  <c:v>0.21292600804796</c:v>
                </c:pt>
                <c:pt idx="15">
                  <c:v>0.23555436641790001</c:v>
                </c:pt>
                <c:pt idx="16">
                  <c:v>0.22607159099522001</c:v>
                </c:pt>
                <c:pt idx="17">
                  <c:v>0.25255536165276998</c:v>
                </c:pt>
                <c:pt idx="18">
                  <c:v>0.27657175852729998</c:v>
                </c:pt>
                <c:pt idx="19">
                  <c:v>0.24580632418164999</c:v>
                </c:pt>
                <c:pt idx="20">
                  <c:v>0.25355525602387002</c:v>
                </c:pt>
                <c:pt idx="21">
                  <c:v>0.27894502156666001</c:v>
                </c:pt>
                <c:pt idx="22">
                  <c:v>0.32243014416109</c:v>
                </c:pt>
                <c:pt idx="23">
                  <c:v>0.32953975345214997</c:v>
                </c:pt>
                <c:pt idx="24">
                  <c:v>0.33739115366286998</c:v>
                </c:pt>
                <c:pt idx="25">
                  <c:v>0.47069800096072001</c:v>
                </c:pt>
                <c:pt idx="26">
                  <c:v>0.45659056434988998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9A-4850-9EA9-23C3DC099137}"/>
            </c:ext>
          </c:extLst>
        </c:ser>
        <c:ser>
          <c:idx val="1"/>
          <c:order val="1"/>
          <c:tx>
            <c:strRef>
              <c:f>Citation!$C$1</c:f>
              <c:strCache>
                <c:ptCount val="1"/>
                <c:pt idx="0">
                  <c:v>1 only (%)</c:v>
                </c:pt>
              </c:strCache>
            </c:strRef>
          </c:tx>
          <c:invertIfNegative val="0"/>
          <c:cat>
            <c:strRef>
              <c:f>Citation!$F$2:$F$28</c:f>
              <c:strCache>
                <c:ptCount val="27"/>
                <c:pt idx="0">
                  <c:v>Arts and Humanities (N = 104461)</c:v>
                </c:pt>
                <c:pt idx="1">
                  <c:v>Social Sciences (N = 189083)</c:v>
                </c:pt>
                <c:pt idx="2">
                  <c:v>Business, Management and Accounting (N = 52164)</c:v>
                </c:pt>
                <c:pt idx="3">
                  <c:v>Economics, Econometrics and Finance (N = 40247)</c:v>
                </c:pt>
                <c:pt idx="4">
                  <c:v>Mathematics (N = 147434)</c:v>
                </c:pt>
                <c:pt idx="5">
                  <c:v>Engineering (N = 438717)</c:v>
                </c:pt>
                <c:pt idx="6">
                  <c:v>Veterinary (N = 21584)</c:v>
                </c:pt>
                <c:pt idx="7">
                  <c:v>Nursing (N = 48383)</c:v>
                </c:pt>
                <c:pt idx="8">
                  <c:v>Dentistry (N = 14035)</c:v>
                </c:pt>
                <c:pt idx="9">
                  <c:v>Decision Sciences (N = 21545)</c:v>
                </c:pt>
                <c:pt idx="10">
                  <c:v>Health Professions (N = 31675)</c:v>
                </c:pt>
                <c:pt idx="11">
                  <c:v>Computer Science (N = 44086)</c:v>
                </c:pt>
                <c:pt idx="12">
                  <c:v>General journals (eg, Nature, Science) (N = 24176)</c:v>
                </c:pt>
                <c:pt idx="13">
                  <c:v>Medicine (N = 779828)</c:v>
                </c:pt>
                <c:pt idx="14">
                  <c:v>Psychology (N = 60885)</c:v>
                </c:pt>
                <c:pt idx="15">
                  <c:v>Earth and Planetary Sciences (N = 104651)</c:v>
                </c:pt>
                <c:pt idx="16">
                  <c:v>Agricultural and Biological Sciences (N = 211088)</c:v>
                </c:pt>
                <c:pt idx="17">
                  <c:v>Pharmacology, Toxicology and Pharmaceutics (N = 92257)</c:v>
                </c:pt>
                <c:pt idx="18">
                  <c:v>Energy (N = 72737)</c:v>
                </c:pt>
                <c:pt idx="19">
                  <c:v>Physics and Astronomy (N = 278455)</c:v>
                </c:pt>
                <c:pt idx="20">
                  <c:v>Environmental Science (N = 132058)</c:v>
                </c:pt>
                <c:pt idx="21">
                  <c:v>Materials Science (N = 226507)</c:v>
                </c:pt>
                <c:pt idx="22">
                  <c:v>Immunology and Microbiology (N = 78662)</c:v>
                </c:pt>
                <c:pt idx="23">
                  <c:v>Biochemistry, Genetics and Molecular Biology (N = 334864)</c:v>
                </c:pt>
                <c:pt idx="24">
                  <c:v>Neuroscience (N = 69249)</c:v>
                </c:pt>
                <c:pt idx="25">
                  <c:v>Chemical Engineering (N = 54126)</c:v>
                </c:pt>
                <c:pt idx="26">
                  <c:v>Chemistry (N = 128555)</c:v>
                </c:pt>
              </c:strCache>
            </c:strRef>
          </c:cat>
          <c:val>
            <c:numRef>
              <c:f>Citation!$C$2:$C$28</c:f>
              <c:numCache>
                <c:formatCode>0.0%</c:formatCode>
                <c:ptCount val="27"/>
                <c:pt idx="0">
                  <c:v>9.4312710006605002E-2</c:v>
                </c:pt>
                <c:pt idx="1">
                  <c:v>0.12550573028775999</c:v>
                </c:pt>
                <c:pt idx="2">
                  <c:v>0.12905452000000001</c:v>
                </c:pt>
                <c:pt idx="3">
                  <c:v>0.13519020100000001</c:v>
                </c:pt>
                <c:pt idx="4">
                  <c:v>0.14044928578210999</c:v>
                </c:pt>
                <c:pt idx="5">
                  <c:v>0.12158179418623</c:v>
                </c:pt>
                <c:pt idx="6">
                  <c:v>0.15145478131949999</c:v>
                </c:pt>
                <c:pt idx="7">
                  <c:v>0.15222288820453</c:v>
                </c:pt>
                <c:pt idx="8">
                  <c:v>0.17292483078019</c:v>
                </c:pt>
                <c:pt idx="9">
                  <c:v>0.15975864469715001</c:v>
                </c:pt>
                <c:pt idx="10">
                  <c:v>0.15892659826361</c:v>
                </c:pt>
                <c:pt idx="11">
                  <c:v>0.17152837635531001</c:v>
                </c:pt>
                <c:pt idx="12">
                  <c:v>0.11627233620119</c:v>
                </c:pt>
                <c:pt idx="13">
                  <c:v>0.16768569479424</c:v>
                </c:pt>
                <c:pt idx="14">
                  <c:v>0.19165640141250001</c:v>
                </c:pt>
                <c:pt idx="15">
                  <c:v>0.17127404420407</c:v>
                </c:pt>
                <c:pt idx="16">
                  <c:v>0.18324585007201</c:v>
                </c:pt>
                <c:pt idx="17">
                  <c:v>0.16483302080059001</c:v>
                </c:pt>
                <c:pt idx="18">
                  <c:v>0.14238970537691001</c:v>
                </c:pt>
                <c:pt idx="19">
                  <c:v>0.17962327844715001</c:v>
                </c:pt>
                <c:pt idx="20">
                  <c:v>0.17928485968287</c:v>
                </c:pt>
                <c:pt idx="21">
                  <c:v>0.16716922655812</c:v>
                </c:pt>
                <c:pt idx="22">
                  <c:v>0.20244845033180001</c:v>
                </c:pt>
                <c:pt idx="23">
                  <c:v>0.19786241578670999</c:v>
                </c:pt>
                <c:pt idx="24">
                  <c:v>0.20004621005357001</c:v>
                </c:pt>
                <c:pt idx="25">
                  <c:v>0.17510992868492001</c:v>
                </c:pt>
                <c:pt idx="26">
                  <c:v>0.19194897125744001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9A-4850-9EA9-23C3DC099137}"/>
            </c:ext>
          </c:extLst>
        </c:ser>
        <c:ser>
          <c:idx val="0"/>
          <c:order val="2"/>
          <c:tx>
            <c:strRef>
              <c:f>Citation!$B$1</c:f>
              <c:strCache>
                <c:ptCount val="1"/>
                <c:pt idx="0">
                  <c:v>0 / zero (%)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cat>
            <c:strRef>
              <c:f>Citation!$F$2:$F$28</c:f>
              <c:strCache>
                <c:ptCount val="27"/>
                <c:pt idx="0">
                  <c:v>Arts and Humanities (N = 104461)</c:v>
                </c:pt>
                <c:pt idx="1">
                  <c:v>Social Sciences (N = 189083)</c:v>
                </c:pt>
                <c:pt idx="2">
                  <c:v>Business, Management and Accounting (N = 52164)</c:v>
                </c:pt>
                <c:pt idx="3">
                  <c:v>Economics, Econometrics and Finance (N = 40247)</c:v>
                </c:pt>
                <c:pt idx="4">
                  <c:v>Mathematics (N = 147434)</c:v>
                </c:pt>
                <c:pt idx="5">
                  <c:v>Engineering (N = 438717)</c:v>
                </c:pt>
                <c:pt idx="6">
                  <c:v>Veterinary (N = 21584)</c:v>
                </c:pt>
                <c:pt idx="7">
                  <c:v>Nursing (N = 48383)</c:v>
                </c:pt>
                <c:pt idx="8">
                  <c:v>Dentistry (N = 14035)</c:v>
                </c:pt>
                <c:pt idx="9">
                  <c:v>Decision Sciences (N = 21545)</c:v>
                </c:pt>
                <c:pt idx="10">
                  <c:v>Health Professions (N = 31675)</c:v>
                </c:pt>
                <c:pt idx="11">
                  <c:v>Computer Science (N = 44086)</c:v>
                </c:pt>
                <c:pt idx="12">
                  <c:v>General journals (eg, Nature, Science) (N = 24176)</c:v>
                </c:pt>
                <c:pt idx="13">
                  <c:v>Medicine (N = 779828)</c:v>
                </c:pt>
                <c:pt idx="14">
                  <c:v>Psychology (N = 60885)</c:v>
                </c:pt>
                <c:pt idx="15">
                  <c:v>Earth and Planetary Sciences (N = 104651)</c:v>
                </c:pt>
                <c:pt idx="16">
                  <c:v>Agricultural and Biological Sciences (N = 211088)</c:v>
                </c:pt>
                <c:pt idx="17">
                  <c:v>Pharmacology, Toxicology and Pharmaceutics (N = 92257)</c:v>
                </c:pt>
                <c:pt idx="18">
                  <c:v>Energy (N = 72737)</c:v>
                </c:pt>
                <c:pt idx="19">
                  <c:v>Physics and Astronomy (N = 278455)</c:v>
                </c:pt>
                <c:pt idx="20">
                  <c:v>Environmental Science (N = 132058)</c:v>
                </c:pt>
                <c:pt idx="21">
                  <c:v>Materials Science (N = 226507)</c:v>
                </c:pt>
                <c:pt idx="22">
                  <c:v>Immunology and Microbiology (N = 78662)</c:v>
                </c:pt>
                <c:pt idx="23">
                  <c:v>Biochemistry, Genetics and Molecular Biology (N = 334864)</c:v>
                </c:pt>
                <c:pt idx="24">
                  <c:v>Neuroscience (N = 69249)</c:v>
                </c:pt>
                <c:pt idx="25">
                  <c:v>Chemical Engineering (N = 54126)</c:v>
                </c:pt>
                <c:pt idx="26">
                  <c:v>Chemistry (N = 128555)</c:v>
                </c:pt>
              </c:strCache>
            </c:strRef>
          </c:cat>
          <c:val>
            <c:numRef>
              <c:f>Citation!$B$2:$B$28</c:f>
              <c:numCache>
                <c:formatCode>0.0%</c:formatCode>
                <c:ptCount val="27"/>
                <c:pt idx="0">
                  <c:v>0.82067948803860002</c:v>
                </c:pt>
                <c:pt idx="1">
                  <c:v>0.77891719509421997</c:v>
                </c:pt>
                <c:pt idx="2">
                  <c:v>0.76180890999999995</c:v>
                </c:pt>
                <c:pt idx="3">
                  <c:v>0.75608119900000004</c:v>
                </c:pt>
                <c:pt idx="4">
                  <c:v>0.74955573341292003</c:v>
                </c:pt>
                <c:pt idx="5">
                  <c:v>0.73373723835639004</c:v>
                </c:pt>
                <c:pt idx="6">
                  <c:v>0.72678836174943995</c:v>
                </c:pt>
                <c:pt idx="7">
                  <c:v>0.69869582291301002</c:v>
                </c:pt>
                <c:pt idx="8">
                  <c:v>0.68735304595654001</c:v>
                </c:pt>
                <c:pt idx="9">
                  <c:v>0.67728011139475996</c:v>
                </c:pt>
                <c:pt idx="10">
                  <c:v>0.67690607734806996</c:v>
                </c:pt>
                <c:pt idx="11">
                  <c:v>0.61983396089461995</c:v>
                </c:pt>
                <c:pt idx="12">
                  <c:v>0.60349106551952003</c:v>
                </c:pt>
                <c:pt idx="13">
                  <c:v>0.60277650969188001</c:v>
                </c:pt>
                <c:pt idx="14">
                  <c:v>0.59541759053954002</c:v>
                </c:pt>
                <c:pt idx="15">
                  <c:v>0.59317158937803005</c:v>
                </c:pt>
                <c:pt idx="16">
                  <c:v>0.59068255893277</c:v>
                </c:pt>
                <c:pt idx="17">
                  <c:v>0.58261161754664004</c:v>
                </c:pt>
                <c:pt idx="18">
                  <c:v>0.58103853609580003</c:v>
                </c:pt>
                <c:pt idx="19">
                  <c:v>0.57457039737120996</c:v>
                </c:pt>
                <c:pt idx="20">
                  <c:v>0.56715988429327002</c:v>
                </c:pt>
                <c:pt idx="21">
                  <c:v>0.55388575187522004</c:v>
                </c:pt>
                <c:pt idx="22">
                  <c:v>0.47512140550711002</c:v>
                </c:pt>
                <c:pt idx="23">
                  <c:v>0.47259783076113998</c:v>
                </c:pt>
                <c:pt idx="24">
                  <c:v>0.46256263628355998</c:v>
                </c:pt>
                <c:pt idx="25">
                  <c:v>0.35419207035436001</c:v>
                </c:pt>
                <c:pt idx="26">
                  <c:v>0.35146046439266998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9A-4850-9EA9-23C3DC0991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894528"/>
        <c:axId val="73896320"/>
      </c:barChart>
      <c:catAx>
        <c:axId val="73894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3896320"/>
        <c:crosses val="autoZero"/>
        <c:auto val="1"/>
        <c:lblAlgn val="ctr"/>
        <c:lblOffset val="100"/>
        <c:noMultiLvlLbl val="0"/>
      </c:catAx>
      <c:valAx>
        <c:axId val="738963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3894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8693124542509637E-2"/>
          <c:y val="0.60531193856595689"/>
          <c:w val="0.11707776565076412"/>
          <c:h val="0.130209985073154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2"/>
          <c:order val="0"/>
          <c:tx>
            <c:strRef>
              <c:f>'Mass Media'!$D$1</c:f>
              <c:strCache>
                <c:ptCount val="1"/>
                <c:pt idx="0">
                  <c:v>2 or more (%)</c:v>
                </c:pt>
              </c:strCache>
            </c:strRef>
          </c:tx>
          <c:invertIfNegative val="0"/>
          <c:cat>
            <c:strRef>
              <c:f>'Mass Media'!$A$2:$A$28</c:f>
              <c:strCache>
                <c:ptCount val="27"/>
                <c:pt idx="0">
                  <c:v>Mathematics</c:v>
                </c:pt>
                <c:pt idx="1">
                  <c:v>Computer Science</c:v>
                </c:pt>
                <c:pt idx="2">
                  <c:v>Decision Sciences</c:v>
                </c:pt>
                <c:pt idx="3">
                  <c:v>Engineering</c:v>
                </c:pt>
                <c:pt idx="4">
                  <c:v>Dentistry</c:v>
                </c:pt>
                <c:pt idx="5">
                  <c:v>Energy</c:v>
                </c:pt>
                <c:pt idx="6">
                  <c:v>Veterinary</c:v>
                </c:pt>
                <c:pt idx="7">
                  <c:v>Materials Science</c:v>
                </c:pt>
                <c:pt idx="8">
                  <c:v>Business, Management and Accounting</c:v>
                </c:pt>
                <c:pt idx="9">
                  <c:v>Economics, Econometrics and Finance</c:v>
                </c:pt>
                <c:pt idx="10">
                  <c:v>Pharmacology, Toxicology and Pharmaceutics</c:v>
                </c:pt>
                <c:pt idx="11">
                  <c:v>Physics and Astronomy</c:v>
                </c:pt>
                <c:pt idx="12">
                  <c:v>Social Sciences</c:v>
                </c:pt>
                <c:pt idx="13">
                  <c:v>Health Professions</c:v>
                </c:pt>
                <c:pt idx="14">
                  <c:v>Earth and Planetary Sciences</c:v>
                </c:pt>
                <c:pt idx="15">
                  <c:v>Arts and Humanities</c:v>
                </c:pt>
                <c:pt idx="16">
                  <c:v>Chemistry</c:v>
                </c:pt>
                <c:pt idx="17">
                  <c:v>Environmental Science</c:v>
                </c:pt>
                <c:pt idx="18">
                  <c:v>Chemical Engineering</c:v>
                </c:pt>
                <c:pt idx="19">
                  <c:v>Agricultural and Biological Sciences</c:v>
                </c:pt>
                <c:pt idx="20">
                  <c:v>Nursing</c:v>
                </c:pt>
                <c:pt idx="21">
                  <c:v>Immunology and Microbiology</c:v>
                </c:pt>
                <c:pt idx="22">
                  <c:v>Biochemistry, Genetics and Molecular Biology</c:v>
                </c:pt>
                <c:pt idx="23">
                  <c:v>Medicine</c:v>
                </c:pt>
                <c:pt idx="24">
                  <c:v>Neuroscience</c:v>
                </c:pt>
                <c:pt idx="25">
                  <c:v>Psychology</c:v>
                </c:pt>
                <c:pt idx="26">
                  <c:v>General journals (eg, Nature, Science)</c:v>
                </c:pt>
              </c:strCache>
            </c:strRef>
          </c:cat>
          <c:val>
            <c:numRef>
              <c:f>'Mass Media'!$D$2:$D$28</c:f>
              <c:numCache>
                <c:formatCode>0.0%</c:formatCode>
                <c:ptCount val="27"/>
                <c:pt idx="0">
                  <c:v>7.3253116648806002E-4</c:v>
                </c:pt>
                <c:pt idx="1">
                  <c:v>1.4290250873293E-3</c:v>
                </c:pt>
                <c:pt idx="2">
                  <c:v>1.3460199582270001E-3</c:v>
                </c:pt>
                <c:pt idx="3">
                  <c:v>2.0149663678407999E-3</c:v>
                </c:pt>
                <c:pt idx="4">
                  <c:v>1.7812611328821E-3</c:v>
                </c:pt>
                <c:pt idx="5">
                  <c:v>2.2959429176348002E-3</c:v>
                </c:pt>
                <c:pt idx="6">
                  <c:v>2.9188287620460001E-3</c:v>
                </c:pt>
                <c:pt idx="7">
                  <c:v>3.9954615089157998E-3</c:v>
                </c:pt>
                <c:pt idx="8">
                  <c:v>4.5050226209646998E-3</c:v>
                </c:pt>
                <c:pt idx="9">
                  <c:v>5.0935470000000004E-3</c:v>
                </c:pt>
                <c:pt idx="10">
                  <c:v>4.4983036517554E-3</c:v>
                </c:pt>
                <c:pt idx="11">
                  <c:v>6.7730872133738001E-3</c:v>
                </c:pt>
                <c:pt idx="12">
                  <c:v>6.2247795941465E-3</c:v>
                </c:pt>
                <c:pt idx="13">
                  <c:v>6.5351223362273003E-3</c:v>
                </c:pt>
                <c:pt idx="14">
                  <c:v>9.2402365959235993E-3</c:v>
                </c:pt>
                <c:pt idx="15">
                  <c:v>9.6208154239380995E-3</c:v>
                </c:pt>
                <c:pt idx="16">
                  <c:v>8.5021975030142999E-3</c:v>
                </c:pt>
                <c:pt idx="17">
                  <c:v>9.6699934877099002E-3</c:v>
                </c:pt>
                <c:pt idx="18">
                  <c:v>8.2400325167201992E-3</c:v>
                </c:pt>
                <c:pt idx="19">
                  <c:v>1.3307246266959999E-2</c:v>
                </c:pt>
                <c:pt idx="20">
                  <c:v>1.1532976458674E-2</c:v>
                </c:pt>
                <c:pt idx="21">
                  <c:v>1.4098293966591E-2</c:v>
                </c:pt>
                <c:pt idx="22">
                  <c:v>1.6125949639256999E-2</c:v>
                </c:pt>
                <c:pt idx="23">
                  <c:v>1.6935785839954001E-2</c:v>
                </c:pt>
                <c:pt idx="24">
                  <c:v>1.7834192551517001E-2</c:v>
                </c:pt>
                <c:pt idx="25">
                  <c:v>2.1417426295474998E-2</c:v>
                </c:pt>
                <c:pt idx="26">
                  <c:v>0.10895102581072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87-4F2E-B237-0788A850E967}"/>
            </c:ext>
          </c:extLst>
        </c:ser>
        <c:ser>
          <c:idx val="1"/>
          <c:order val="1"/>
          <c:tx>
            <c:strRef>
              <c:f>'Mass Media'!$C$1</c:f>
              <c:strCache>
                <c:ptCount val="1"/>
                <c:pt idx="0">
                  <c:v>1 only (%)</c:v>
                </c:pt>
              </c:strCache>
            </c:strRef>
          </c:tx>
          <c:invertIfNegative val="0"/>
          <c:cat>
            <c:strRef>
              <c:f>'Mass Media'!$A$2:$A$28</c:f>
              <c:strCache>
                <c:ptCount val="27"/>
                <c:pt idx="0">
                  <c:v>Mathematics</c:v>
                </c:pt>
                <c:pt idx="1">
                  <c:v>Computer Science</c:v>
                </c:pt>
                <c:pt idx="2">
                  <c:v>Decision Sciences</c:v>
                </c:pt>
                <c:pt idx="3">
                  <c:v>Engineering</c:v>
                </c:pt>
                <c:pt idx="4">
                  <c:v>Dentistry</c:v>
                </c:pt>
                <c:pt idx="5">
                  <c:v>Energy</c:v>
                </c:pt>
                <c:pt idx="6">
                  <c:v>Veterinary</c:v>
                </c:pt>
                <c:pt idx="7">
                  <c:v>Materials Science</c:v>
                </c:pt>
                <c:pt idx="8">
                  <c:v>Business, Management and Accounting</c:v>
                </c:pt>
                <c:pt idx="9">
                  <c:v>Economics, Econometrics and Finance</c:v>
                </c:pt>
                <c:pt idx="10">
                  <c:v>Pharmacology, Toxicology and Pharmaceutics</c:v>
                </c:pt>
                <c:pt idx="11">
                  <c:v>Physics and Astronomy</c:v>
                </c:pt>
                <c:pt idx="12">
                  <c:v>Social Sciences</c:v>
                </c:pt>
                <c:pt idx="13">
                  <c:v>Health Professions</c:v>
                </c:pt>
                <c:pt idx="14">
                  <c:v>Earth and Planetary Sciences</c:v>
                </c:pt>
                <c:pt idx="15">
                  <c:v>Arts and Humanities</c:v>
                </c:pt>
                <c:pt idx="16">
                  <c:v>Chemistry</c:v>
                </c:pt>
                <c:pt idx="17">
                  <c:v>Environmental Science</c:v>
                </c:pt>
                <c:pt idx="18">
                  <c:v>Chemical Engineering</c:v>
                </c:pt>
                <c:pt idx="19">
                  <c:v>Agricultural and Biological Sciences</c:v>
                </c:pt>
                <c:pt idx="20">
                  <c:v>Nursing</c:v>
                </c:pt>
                <c:pt idx="21">
                  <c:v>Immunology and Microbiology</c:v>
                </c:pt>
                <c:pt idx="22">
                  <c:v>Biochemistry, Genetics and Molecular Biology</c:v>
                </c:pt>
                <c:pt idx="23">
                  <c:v>Medicine</c:v>
                </c:pt>
                <c:pt idx="24">
                  <c:v>Neuroscience</c:v>
                </c:pt>
                <c:pt idx="25">
                  <c:v>Psychology</c:v>
                </c:pt>
                <c:pt idx="26">
                  <c:v>General journals (eg, Nature, Science)</c:v>
                </c:pt>
              </c:strCache>
            </c:strRef>
          </c:cat>
          <c:val>
            <c:numRef>
              <c:f>'Mass Media'!$C$2:$C$28</c:f>
              <c:numCache>
                <c:formatCode>0.0%</c:formatCode>
                <c:ptCount val="27"/>
                <c:pt idx="0">
                  <c:v>9.9027361395608005E-4</c:v>
                </c:pt>
                <c:pt idx="1">
                  <c:v>1.9053667831057E-3</c:v>
                </c:pt>
                <c:pt idx="2">
                  <c:v>1.9958226966814E-3</c:v>
                </c:pt>
                <c:pt idx="3">
                  <c:v>1.5978409772131E-3</c:v>
                </c:pt>
                <c:pt idx="4">
                  <c:v>2.9212682579266001E-3</c:v>
                </c:pt>
                <c:pt idx="5">
                  <c:v>2.5709061413035999E-3</c:v>
                </c:pt>
                <c:pt idx="6">
                  <c:v>2.3628613787991001E-3</c:v>
                </c:pt>
                <c:pt idx="7">
                  <c:v>3.5186550526031999E-3</c:v>
                </c:pt>
                <c:pt idx="8">
                  <c:v>3.7765508780001999E-3</c:v>
                </c:pt>
                <c:pt idx="9">
                  <c:v>4.6463090000000004E-3</c:v>
                </c:pt>
                <c:pt idx="10">
                  <c:v>5.4955179552770997E-3</c:v>
                </c:pt>
                <c:pt idx="11">
                  <c:v>3.7815805067245999E-3</c:v>
                </c:pt>
                <c:pt idx="12">
                  <c:v>5.9973662359916E-3</c:v>
                </c:pt>
                <c:pt idx="13">
                  <c:v>8.1452249408051E-3</c:v>
                </c:pt>
                <c:pt idx="14">
                  <c:v>5.9531203715206E-3</c:v>
                </c:pt>
                <c:pt idx="15">
                  <c:v>5.9352294157628003E-3</c:v>
                </c:pt>
                <c:pt idx="16">
                  <c:v>7.5687448951810999E-3</c:v>
                </c:pt>
                <c:pt idx="17">
                  <c:v>6.6940283814686998E-3</c:v>
                </c:pt>
                <c:pt idx="18">
                  <c:v>9.1822783874663007E-3</c:v>
                </c:pt>
                <c:pt idx="19">
                  <c:v>7.5750397938301002E-3</c:v>
                </c:pt>
                <c:pt idx="20">
                  <c:v>1.1202281793192E-2</c:v>
                </c:pt>
                <c:pt idx="21">
                  <c:v>1.0818438381938E-2</c:v>
                </c:pt>
                <c:pt idx="22">
                  <c:v>1.001600649816E-2</c:v>
                </c:pt>
                <c:pt idx="23">
                  <c:v>1.1376867719548E-2</c:v>
                </c:pt>
                <c:pt idx="24">
                  <c:v>1.3213187194039E-2</c:v>
                </c:pt>
                <c:pt idx="25">
                  <c:v>1.3812926008047999E-2</c:v>
                </c:pt>
                <c:pt idx="26">
                  <c:v>3.4579748510920001E-2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87-4F2E-B237-0788A850E967}"/>
            </c:ext>
          </c:extLst>
        </c:ser>
        <c:ser>
          <c:idx val="0"/>
          <c:order val="2"/>
          <c:tx>
            <c:strRef>
              <c:f>'Mass Media'!$B$1</c:f>
              <c:strCache>
                <c:ptCount val="1"/>
                <c:pt idx="0">
                  <c:v>0 / zero (%)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cat>
            <c:strRef>
              <c:f>'Mass Media'!$A$2:$A$28</c:f>
              <c:strCache>
                <c:ptCount val="27"/>
                <c:pt idx="0">
                  <c:v>Mathematics</c:v>
                </c:pt>
                <c:pt idx="1">
                  <c:v>Computer Science</c:v>
                </c:pt>
                <c:pt idx="2">
                  <c:v>Decision Sciences</c:v>
                </c:pt>
                <c:pt idx="3">
                  <c:v>Engineering</c:v>
                </c:pt>
                <c:pt idx="4">
                  <c:v>Dentistry</c:v>
                </c:pt>
                <c:pt idx="5">
                  <c:v>Energy</c:v>
                </c:pt>
                <c:pt idx="6">
                  <c:v>Veterinary</c:v>
                </c:pt>
                <c:pt idx="7">
                  <c:v>Materials Science</c:v>
                </c:pt>
                <c:pt idx="8">
                  <c:v>Business, Management and Accounting</c:v>
                </c:pt>
                <c:pt idx="9">
                  <c:v>Economics, Econometrics and Finance</c:v>
                </c:pt>
                <c:pt idx="10">
                  <c:v>Pharmacology, Toxicology and Pharmaceutics</c:v>
                </c:pt>
                <c:pt idx="11">
                  <c:v>Physics and Astronomy</c:v>
                </c:pt>
                <c:pt idx="12">
                  <c:v>Social Sciences</c:v>
                </c:pt>
                <c:pt idx="13">
                  <c:v>Health Professions</c:v>
                </c:pt>
                <c:pt idx="14">
                  <c:v>Earth and Planetary Sciences</c:v>
                </c:pt>
                <c:pt idx="15">
                  <c:v>Arts and Humanities</c:v>
                </c:pt>
                <c:pt idx="16">
                  <c:v>Chemistry</c:v>
                </c:pt>
                <c:pt idx="17">
                  <c:v>Environmental Science</c:v>
                </c:pt>
                <c:pt idx="18">
                  <c:v>Chemical Engineering</c:v>
                </c:pt>
                <c:pt idx="19">
                  <c:v>Agricultural and Biological Sciences</c:v>
                </c:pt>
                <c:pt idx="20">
                  <c:v>Nursing</c:v>
                </c:pt>
                <c:pt idx="21">
                  <c:v>Immunology and Microbiology</c:v>
                </c:pt>
                <c:pt idx="22">
                  <c:v>Biochemistry, Genetics and Molecular Biology</c:v>
                </c:pt>
                <c:pt idx="23">
                  <c:v>Medicine</c:v>
                </c:pt>
                <c:pt idx="24">
                  <c:v>Neuroscience</c:v>
                </c:pt>
                <c:pt idx="25">
                  <c:v>Psychology</c:v>
                </c:pt>
                <c:pt idx="26">
                  <c:v>General journals (eg, Nature, Science)</c:v>
                </c:pt>
              </c:strCache>
            </c:strRef>
          </c:cat>
          <c:val>
            <c:numRef>
              <c:f>'Mass Media'!$B$2:$B$28</c:f>
              <c:numCache>
                <c:formatCode>0.0%</c:formatCode>
                <c:ptCount val="27"/>
                <c:pt idx="0">
                  <c:v>0.99827719521956004</c:v>
                </c:pt>
                <c:pt idx="1">
                  <c:v>0.99666560812955995</c:v>
                </c:pt>
                <c:pt idx="2">
                  <c:v>0.99665815734509</c:v>
                </c:pt>
                <c:pt idx="3">
                  <c:v>0.99638719265495002</c:v>
                </c:pt>
                <c:pt idx="4">
                  <c:v>0.99529747060919005</c:v>
                </c:pt>
                <c:pt idx="5">
                  <c:v>0.99513315094106003</c:v>
                </c:pt>
                <c:pt idx="6">
                  <c:v>0.99471830985915</c:v>
                </c:pt>
                <c:pt idx="7">
                  <c:v>0.99248588343847999</c:v>
                </c:pt>
                <c:pt idx="8">
                  <c:v>0.99171842650104003</c:v>
                </c:pt>
                <c:pt idx="9">
                  <c:v>0.99026014399999995</c:v>
                </c:pt>
                <c:pt idx="10">
                  <c:v>0.99000617839297</c:v>
                </c:pt>
                <c:pt idx="11">
                  <c:v>0.98944533227989995</c:v>
                </c:pt>
                <c:pt idx="12">
                  <c:v>0.98777785416985997</c:v>
                </c:pt>
                <c:pt idx="13">
                  <c:v>0.98531965272296995</c:v>
                </c:pt>
                <c:pt idx="14">
                  <c:v>0.98480664303256005</c:v>
                </c:pt>
                <c:pt idx="15">
                  <c:v>0.98444395516030003</c:v>
                </c:pt>
                <c:pt idx="16">
                  <c:v>0.98392905760180005</c:v>
                </c:pt>
                <c:pt idx="17">
                  <c:v>0.98363597813082004</c:v>
                </c:pt>
                <c:pt idx="18">
                  <c:v>0.98257768909581</c:v>
                </c:pt>
                <c:pt idx="19">
                  <c:v>0.97911771393920999</c:v>
                </c:pt>
                <c:pt idx="20">
                  <c:v>0.97726474174813005</c:v>
                </c:pt>
                <c:pt idx="21">
                  <c:v>0.97508326765147002</c:v>
                </c:pt>
                <c:pt idx="22">
                  <c:v>0.97385804386258001</c:v>
                </c:pt>
                <c:pt idx="23">
                  <c:v>0.97168734644050003</c:v>
                </c:pt>
                <c:pt idx="24">
                  <c:v>0.96895262025443996</c:v>
                </c:pt>
                <c:pt idx="25">
                  <c:v>0.96476964769647999</c:v>
                </c:pt>
                <c:pt idx="26">
                  <c:v>0.85646922567836004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87-4F2E-B237-0788A850E9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608576"/>
        <c:axId val="71622656"/>
      </c:barChart>
      <c:catAx>
        <c:axId val="716085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1622656"/>
        <c:crosses val="autoZero"/>
        <c:auto val="1"/>
        <c:lblAlgn val="ctr"/>
        <c:lblOffset val="100"/>
        <c:noMultiLvlLbl val="0"/>
      </c:catAx>
      <c:valAx>
        <c:axId val="716226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1608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0810130692428675E-4"/>
          <c:y val="0.85724035973503709"/>
          <c:w val="0.12462145195768055"/>
          <c:h val="8.81400222755500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7E106-1D51-7046-AEFD-A9D882ABC0F2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C041D-2F63-B34C-AF50-98BB58675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19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F1910-1EF1-438C-A3AA-AE59B0AD95B0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FB305-0F64-4B98-8067-2B10DEBFE8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481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785556"/>
            <a:ext cx="9144000" cy="10724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DS_white.wmf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21" y="6184279"/>
            <a:ext cx="1715912" cy="472554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5943663" y="6422790"/>
            <a:ext cx="2883902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0"/>
            <a:r>
              <a:rPr lang="en-GB" sz="2800" b="0" i="0" u="none" strike="noStrike" kern="1200" baseline="30000" dirty="0">
                <a:solidFill>
                  <a:schemeClr val="bg1"/>
                </a:solidFill>
                <a:latin typeface="Gill Sans Light"/>
                <a:ea typeface="+mn-ea"/>
                <a:cs typeface="Gill Sans Light"/>
              </a:rPr>
              <a:t>Work smart. Discover more.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10821" y="5885534"/>
            <a:ext cx="838691" cy="235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/>
            <a:r>
              <a:rPr lang="en-GB" sz="1400" b="0" i="0" u="none" strike="noStrike" kern="1200" baseline="30000" dirty="0">
                <a:solidFill>
                  <a:schemeClr val="bg1"/>
                </a:solidFill>
                <a:latin typeface="Gill Sans Light"/>
                <a:ea typeface="+mn-ea"/>
                <a:cs typeface="Gill Sans Light"/>
              </a:rPr>
              <a:t>Supported by</a:t>
            </a:r>
          </a:p>
        </p:txBody>
      </p:sp>
      <p:sp>
        <p:nvSpPr>
          <p:cNvPr id="8" name="Title 3"/>
          <p:cNvSpPr>
            <a:spLocks noGrp="1"/>
          </p:cNvSpPr>
          <p:nvPr>
            <p:ph type="ctrTitle" idx="4294967295"/>
          </p:nvPr>
        </p:nvSpPr>
        <p:spPr>
          <a:xfrm>
            <a:off x="3664857" y="290287"/>
            <a:ext cx="5224929" cy="846666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Gill Sans Light"/>
                <a:cs typeface="Gill Sans Light"/>
              </a:rPr>
              <a:t>Gather the insight you need for </a:t>
            </a:r>
            <a:r>
              <a:rPr lang="en-GB" sz="2000" dirty="0">
                <a:solidFill>
                  <a:srgbClr val="AD1226"/>
                </a:solidFill>
                <a:latin typeface="Gill Sans"/>
                <a:cs typeface="Gill Sans"/>
              </a:rPr>
              <a:t>effective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Gill Sans Light"/>
                <a:cs typeface="Gill Sans Light"/>
              </a:rPr>
              <a:t> internal and external assessments</a:t>
            </a:r>
          </a:p>
        </p:txBody>
      </p:sp>
    </p:spTree>
    <p:extLst>
      <p:ext uri="{BB962C8B-B14F-4D97-AF65-F5344CB8AC3E}">
        <p14:creationId xmlns:p14="http://schemas.microsoft.com/office/powerpoint/2010/main" val="383656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785556"/>
            <a:ext cx="9144000" cy="10724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241" y="345722"/>
            <a:ext cx="8239545" cy="1129897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0" i="0" cap="none">
                <a:solidFill>
                  <a:schemeClr val="bg1">
                    <a:lumMod val="50000"/>
                  </a:schemeClr>
                </a:solidFill>
                <a:latin typeface="Gill Sans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DS_white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21" y="6184279"/>
            <a:ext cx="1715912" cy="472554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5943663" y="6422790"/>
            <a:ext cx="2883902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0"/>
            <a:r>
              <a:rPr lang="en-GB" sz="2800" b="0" i="0" u="none" strike="noStrike" kern="1200" baseline="30000" dirty="0">
                <a:solidFill>
                  <a:schemeClr val="bg1"/>
                </a:solidFill>
                <a:latin typeface="Gill Sans Light"/>
                <a:ea typeface="+mn-ea"/>
                <a:cs typeface="Gill Sans Light"/>
              </a:rPr>
              <a:t>Work smart. Discover more.</a:t>
            </a:r>
          </a:p>
        </p:txBody>
      </p:sp>
    </p:spTree>
    <p:extLst>
      <p:ext uri="{BB962C8B-B14F-4D97-AF65-F5344CB8AC3E}">
        <p14:creationId xmlns:p14="http://schemas.microsoft.com/office/powerpoint/2010/main" val="306579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427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ltmetrics.org/manifest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241" y="1605742"/>
            <a:ext cx="8239545" cy="4142969"/>
          </a:xfrm>
        </p:spPr>
        <p:txBody>
          <a:bodyPr/>
          <a:lstStyle/>
          <a:p>
            <a:r>
              <a:rPr lang="en-GB" dirty="0"/>
              <a:t>Altmetrics: The Practical Implications</a:t>
            </a:r>
            <a:br>
              <a:rPr lang="en-GB" dirty="0"/>
            </a:br>
            <a:br>
              <a:rPr lang="en-GB" dirty="0"/>
            </a:br>
            <a:r>
              <a:rPr lang="en-US" sz="2400" dirty="0">
                <a:solidFill>
                  <a:srgbClr val="CC006A"/>
                </a:solidFill>
                <a:latin typeface="Gill Sans"/>
                <a:cs typeface="Gill Sans"/>
              </a:rPr>
              <a:t>Michael Taylor</a:t>
            </a:r>
            <a:br>
              <a:rPr lang="en-US" sz="2400" dirty="0">
                <a:solidFill>
                  <a:srgbClr val="CC006A"/>
                </a:solidFill>
                <a:latin typeface="Gill Sans"/>
                <a:cs typeface="Gill Sans"/>
              </a:rPr>
            </a:br>
            <a:r>
              <a:rPr lang="en-US" sz="2400" dirty="0">
                <a:solidFill>
                  <a:srgbClr val="92B82D"/>
                </a:solidFill>
                <a:latin typeface="Gill Sans"/>
                <a:cs typeface="Gill Sans"/>
              </a:rPr>
              <a:t>Head of Metrics Development</a:t>
            </a:r>
            <a:br>
              <a:rPr lang="en-US" sz="2400" dirty="0">
                <a:solidFill>
                  <a:srgbClr val="92B82D"/>
                </a:solidFill>
                <a:latin typeface="Gill Sans"/>
                <a:cs typeface="Gill Sans"/>
              </a:rPr>
            </a:br>
            <a:r>
              <a:rPr lang="en-US" sz="2400" dirty="0">
                <a:solidFill>
                  <a:srgbClr val="92B82D"/>
                </a:solidFill>
                <a:latin typeface="Gill Sans"/>
                <a:cs typeface="Gill Sans"/>
              </a:rPr>
              <a:t>Digital Science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675A8-CACC-4BF7-85F5-49C4E37B6597}"/>
              </a:ext>
            </a:extLst>
          </p:cNvPr>
          <p:cNvSpPr txBox="1"/>
          <p:nvPr/>
        </p:nvSpPr>
        <p:spPr>
          <a:xfrm>
            <a:off x="3319670" y="6092687"/>
            <a:ext cx="1868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@herrison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5C3D2B-4FC7-4281-AF44-C1880038A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3761" y="0"/>
            <a:ext cx="1360239" cy="53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01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50170-27FC-49F0-B914-2D61A99B32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human-</a:t>
            </a:r>
            <a:r>
              <a:rPr lang="en-GB" dirty="0" err="1"/>
              <a:t>centered</a:t>
            </a:r>
            <a:r>
              <a:rPr lang="en-GB" dirty="0"/>
              <a:t> impact pathway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78D0ADA-876F-4398-A205-7EF8FB55930E}"/>
              </a:ext>
            </a:extLst>
          </p:cNvPr>
          <p:cNvSpPr/>
          <p:nvPr/>
        </p:nvSpPr>
        <p:spPr>
          <a:xfrm>
            <a:off x="562202" y="2479334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Original Article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57514B0-49AC-49FE-B22C-5BF2CFDEE518}"/>
              </a:ext>
            </a:extLst>
          </p:cNvPr>
          <p:cNvSpPr/>
          <p:nvPr/>
        </p:nvSpPr>
        <p:spPr>
          <a:xfrm>
            <a:off x="3715201" y="2479334"/>
            <a:ext cx="1330037" cy="13694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Author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07F117-54C0-4EEC-8AED-6CF01696396E}"/>
              </a:ext>
            </a:extLst>
          </p:cNvPr>
          <p:cNvCxnSpPr>
            <a:cxnSpLocks/>
          </p:cNvCxnSpPr>
          <p:nvPr/>
        </p:nvCxnSpPr>
        <p:spPr>
          <a:xfrm>
            <a:off x="1948385" y="3176440"/>
            <a:ext cx="169900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208A676-2705-4FC1-8D44-12882A7EFE55}"/>
              </a:ext>
            </a:extLst>
          </p:cNvPr>
          <p:cNvSpPr txBox="1"/>
          <p:nvPr/>
        </p:nvSpPr>
        <p:spPr>
          <a:xfrm>
            <a:off x="2867160" y="1986480"/>
            <a:ext cx="2281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Forms an opinion / impact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384CB36-3518-432E-86A6-114E7272FD0D}"/>
              </a:ext>
            </a:extLst>
          </p:cNvPr>
          <p:cNvCxnSpPr>
            <a:cxnSpLocks/>
          </p:cNvCxnSpPr>
          <p:nvPr/>
        </p:nvCxnSpPr>
        <p:spPr>
          <a:xfrm>
            <a:off x="3429359" y="2632811"/>
            <a:ext cx="211465" cy="231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B1140CD-D27A-4C57-8612-E138E683E427}"/>
              </a:ext>
            </a:extLst>
          </p:cNvPr>
          <p:cNvSpPr txBox="1"/>
          <p:nvPr/>
        </p:nvSpPr>
        <p:spPr>
          <a:xfrm>
            <a:off x="2163495" y="3262904"/>
            <a:ext cx="137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acquired and read by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ADBE251-4EBD-4D45-A023-7F2270E5644C}"/>
              </a:ext>
            </a:extLst>
          </p:cNvPr>
          <p:cNvSpPr/>
          <p:nvPr/>
        </p:nvSpPr>
        <p:spPr>
          <a:xfrm>
            <a:off x="7155509" y="2479334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Following Article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6F52B47-8A27-498B-87E0-087ED310F92F}"/>
              </a:ext>
            </a:extLst>
          </p:cNvPr>
          <p:cNvCxnSpPr>
            <a:cxnSpLocks/>
          </p:cNvCxnSpPr>
          <p:nvPr/>
        </p:nvCxnSpPr>
        <p:spPr>
          <a:xfrm>
            <a:off x="5250871" y="3112633"/>
            <a:ext cx="169900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D419F67-9AEF-408A-8A27-30307E1CAA67}"/>
              </a:ext>
            </a:extLst>
          </p:cNvPr>
          <p:cNvSpPr txBox="1"/>
          <p:nvPr/>
        </p:nvSpPr>
        <p:spPr>
          <a:xfrm>
            <a:off x="6130270" y="2055753"/>
            <a:ext cx="137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Observation of impact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CECB870-6E5D-4EAF-A914-2772C4624E96}"/>
              </a:ext>
            </a:extLst>
          </p:cNvPr>
          <p:cNvCxnSpPr>
            <a:cxnSpLocks/>
          </p:cNvCxnSpPr>
          <p:nvPr/>
        </p:nvCxnSpPr>
        <p:spPr>
          <a:xfrm>
            <a:off x="6868200" y="2702084"/>
            <a:ext cx="269069" cy="1455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32290F0-DAC7-49B7-9C2F-D432EDA330E6}"/>
              </a:ext>
            </a:extLst>
          </p:cNvPr>
          <p:cNvSpPr txBox="1"/>
          <p:nvPr/>
        </p:nvSpPr>
        <p:spPr>
          <a:xfrm>
            <a:off x="5576089" y="3258223"/>
            <a:ext cx="137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used by</a:t>
            </a:r>
          </a:p>
        </p:txBody>
      </p:sp>
    </p:spTree>
    <p:extLst>
      <p:ext uri="{BB962C8B-B14F-4D97-AF65-F5344CB8AC3E}">
        <p14:creationId xmlns:p14="http://schemas.microsoft.com/office/powerpoint/2010/main" val="382679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35C5D64C-76D3-40DC-8F2B-DC2F75DBECA4}"/>
              </a:ext>
            </a:extLst>
          </p:cNvPr>
          <p:cNvSpPr/>
          <p:nvPr/>
        </p:nvSpPr>
        <p:spPr>
          <a:xfrm>
            <a:off x="3509440" y="2984972"/>
            <a:ext cx="446208" cy="44620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EFA1420-3BED-4C1B-84B4-7024E3420BCB}"/>
              </a:ext>
            </a:extLst>
          </p:cNvPr>
          <p:cNvSpPr/>
          <p:nvPr/>
        </p:nvSpPr>
        <p:spPr>
          <a:xfrm>
            <a:off x="2601177" y="2984972"/>
            <a:ext cx="446208" cy="44620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B50170-27FC-49F0-B914-2D61A99B3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241" y="0"/>
            <a:ext cx="8239545" cy="1129897"/>
          </a:xfrm>
        </p:spPr>
        <p:txBody>
          <a:bodyPr/>
          <a:lstStyle/>
          <a:p>
            <a:r>
              <a:rPr lang="en-GB" dirty="0"/>
              <a:t>Mechanics of impact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78D0ADA-876F-4398-A205-7EF8FB55930E}"/>
              </a:ext>
            </a:extLst>
          </p:cNvPr>
          <p:cNvSpPr/>
          <p:nvPr/>
        </p:nvSpPr>
        <p:spPr>
          <a:xfrm>
            <a:off x="632001" y="2523370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Original Article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57514B0-49AC-49FE-B22C-5BF2CFDEE518}"/>
              </a:ext>
            </a:extLst>
          </p:cNvPr>
          <p:cNvSpPr/>
          <p:nvPr/>
        </p:nvSpPr>
        <p:spPr>
          <a:xfrm>
            <a:off x="4660009" y="2471963"/>
            <a:ext cx="1330037" cy="13694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Author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07F117-54C0-4EEC-8AED-6CF01696396E}"/>
              </a:ext>
            </a:extLst>
          </p:cNvPr>
          <p:cNvCxnSpPr>
            <a:cxnSpLocks/>
          </p:cNvCxnSpPr>
          <p:nvPr/>
        </p:nvCxnSpPr>
        <p:spPr>
          <a:xfrm flipV="1">
            <a:off x="2018184" y="3216624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208A676-2705-4FC1-8D44-12882A7EFE55}"/>
              </a:ext>
            </a:extLst>
          </p:cNvPr>
          <p:cNvSpPr txBox="1"/>
          <p:nvPr/>
        </p:nvSpPr>
        <p:spPr>
          <a:xfrm>
            <a:off x="3789375" y="1733751"/>
            <a:ext cx="1822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Forms an opinion / impact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384CB36-3518-432E-86A6-114E7272FD0D}"/>
              </a:ext>
            </a:extLst>
          </p:cNvPr>
          <p:cNvCxnSpPr>
            <a:cxnSpLocks/>
          </p:cNvCxnSpPr>
          <p:nvPr/>
        </p:nvCxnSpPr>
        <p:spPr>
          <a:xfrm>
            <a:off x="4745342" y="2189396"/>
            <a:ext cx="211465" cy="231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B1140CD-D27A-4C57-8612-E138E683E427}"/>
              </a:ext>
            </a:extLst>
          </p:cNvPr>
          <p:cNvSpPr txBox="1"/>
          <p:nvPr/>
        </p:nvSpPr>
        <p:spPr>
          <a:xfrm>
            <a:off x="2614646" y="3892782"/>
            <a:ext cx="137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acquired and read by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ADBE251-4EBD-4D45-A023-7F2270E5644C}"/>
              </a:ext>
            </a:extLst>
          </p:cNvPr>
          <p:cNvSpPr/>
          <p:nvPr/>
        </p:nvSpPr>
        <p:spPr>
          <a:xfrm>
            <a:off x="7225308" y="2523370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Following Article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6F52B47-8A27-498B-87E0-087ED310F92F}"/>
              </a:ext>
            </a:extLst>
          </p:cNvPr>
          <p:cNvCxnSpPr>
            <a:cxnSpLocks/>
          </p:cNvCxnSpPr>
          <p:nvPr/>
        </p:nvCxnSpPr>
        <p:spPr>
          <a:xfrm>
            <a:off x="6062253" y="3156669"/>
            <a:ext cx="95742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D419F67-9AEF-408A-8A27-30307E1CAA67}"/>
              </a:ext>
            </a:extLst>
          </p:cNvPr>
          <p:cNvSpPr txBox="1"/>
          <p:nvPr/>
        </p:nvSpPr>
        <p:spPr>
          <a:xfrm>
            <a:off x="6716333" y="1453458"/>
            <a:ext cx="137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Observation of impact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CECB870-6E5D-4EAF-A914-2772C4624E96}"/>
              </a:ext>
            </a:extLst>
          </p:cNvPr>
          <p:cNvCxnSpPr>
            <a:cxnSpLocks/>
          </p:cNvCxnSpPr>
          <p:nvPr/>
        </p:nvCxnSpPr>
        <p:spPr>
          <a:xfrm>
            <a:off x="7225308" y="2099789"/>
            <a:ext cx="384987" cy="448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32290F0-DAC7-49B7-9C2F-D432EDA330E6}"/>
              </a:ext>
            </a:extLst>
          </p:cNvPr>
          <p:cNvSpPr txBox="1"/>
          <p:nvPr/>
        </p:nvSpPr>
        <p:spPr>
          <a:xfrm>
            <a:off x="6062253" y="3353374"/>
            <a:ext cx="137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used by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EC0B6C53-A2D1-4D09-BE02-4894F69435DC}"/>
              </a:ext>
            </a:extLst>
          </p:cNvPr>
          <p:cNvSpPr/>
          <p:nvPr/>
        </p:nvSpPr>
        <p:spPr>
          <a:xfrm rot="16200000">
            <a:off x="3148369" y="2596141"/>
            <a:ext cx="150006" cy="240313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7BAF3C9-A28F-4A75-9ECD-F5CB6AEDA582}"/>
              </a:ext>
            </a:extLst>
          </p:cNvPr>
          <p:cNvCxnSpPr>
            <a:cxnSpLocks/>
          </p:cNvCxnSpPr>
          <p:nvPr/>
        </p:nvCxnSpPr>
        <p:spPr>
          <a:xfrm flipV="1">
            <a:off x="3840787" y="3211705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DBE357-0F9A-4126-8AD7-FB16BFB12CEB}"/>
              </a:ext>
            </a:extLst>
          </p:cNvPr>
          <p:cNvCxnSpPr>
            <a:cxnSpLocks/>
          </p:cNvCxnSpPr>
          <p:nvPr/>
        </p:nvCxnSpPr>
        <p:spPr>
          <a:xfrm flipV="1">
            <a:off x="2929485" y="3211705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DD8EA0B-AACB-420F-A185-86BD1A2568BE}"/>
              </a:ext>
            </a:extLst>
          </p:cNvPr>
          <p:cNvSpPr txBox="1"/>
          <p:nvPr/>
        </p:nvSpPr>
        <p:spPr>
          <a:xfrm>
            <a:off x="2476096" y="2416841"/>
            <a:ext cx="648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Article viewed</a:t>
            </a:r>
            <a:endParaRPr lang="en-GB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B724BB-5BE2-416E-A4EB-BF4636F130C6}"/>
              </a:ext>
            </a:extLst>
          </p:cNvPr>
          <p:cNvSpPr txBox="1"/>
          <p:nvPr/>
        </p:nvSpPr>
        <p:spPr>
          <a:xfrm>
            <a:off x="3395207" y="2442946"/>
            <a:ext cx="973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PDF downloaded</a:t>
            </a:r>
            <a:endParaRPr lang="en-GB" sz="1400" dirty="0"/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6587C033-B456-4296-B46F-F0B25B029529}"/>
              </a:ext>
            </a:extLst>
          </p:cNvPr>
          <p:cNvCxnSpPr>
            <a:cxnSpLocks/>
            <a:stCxn id="20" idx="4"/>
          </p:cNvCxnSpPr>
          <p:nvPr/>
        </p:nvCxnSpPr>
        <p:spPr>
          <a:xfrm rot="5400000" flipH="1">
            <a:off x="5661197" y="1663652"/>
            <a:ext cx="328552" cy="4129708"/>
          </a:xfrm>
          <a:prstGeom prst="bentConnector4">
            <a:avLst>
              <a:gd name="adj1" fmla="val -69578"/>
              <a:gd name="adj2" fmla="val 81889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F0D263D3-3E3E-4B58-A1C8-5392C83CEC89}"/>
              </a:ext>
            </a:extLst>
          </p:cNvPr>
          <p:cNvCxnSpPr>
            <a:cxnSpLocks/>
            <a:stCxn id="8" idx="2"/>
          </p:cNvCxnSpPr>
          <p:nvPr/>
        </p:nvCxnSpPr>
        <p:spPr>
          <a:xfrm rot="16200000" flipH="1">
            <a:off x="3161289" y="2579367"/>
            <a:ext cx="44910" cy="76629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B0CDCFF4-83EB-4C4D-B4B2-0D063AAC23AB}"/>
              </a:ext>
            </a:extLst>
          </p:cNvPr>
          <p:cNvCxnSpPr>
            <a:cxnSpLocks/>
            <a:endCxn id="20" idx="0"/>
          </p:cNvCxnSpPr>
          <p:nvPr/>
        </p:nvCxnSpPr>
        <p:spPr>
          <a:xfrm flipV="1">
            <a:off x="3760619" y="2523370"/>
            <a:ext cx="4129708" cy="393528"/>
          </a:xfrm>
          <a:prstGeom prst="bentConnector4">
            <a:avLst>
              <a:gd name="adj1" fmla="val 17581"/>
              <a:gd name="adj2" fmla="val 15809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A8F65E2C-1D4B-4FB4-B969-48435A7CE60B}"/>
              </a:ext>
            </a:extLst>
          </p:cNvPr>
          <p:cNvSpPr txBox="1"/>
          <p:nvPr/>
        </p:nvSpPr>
        <p:spPr>
          <a:xfrm>
            <a:off x="5703495" y="4130266"/>
            <a:ext cx="1248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Moed (2005)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A84741F-4D1C-4D91-A02A-D47981C94E5D}"/>
              </a:ext>
            </a:extLst>
          </p:cNvPr>
          <p:cNvSpPr txBox="1"/>
          <p:nvPr/>
        </p:nvSpPr>
        <p:spPr>
          <a:xfrm>
            <a:off x="5567783" y="1981398"/>
            <a:ext cx="1451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Watson (2009)</a:t>
            </a:r>
          </a:p>
        </p:txBody>
      </p:sp>
    </p:spTree>
    <p:extLst>
      <p:ext uri="{BB962C8B-B14F-4D97-AF65-F5344CB8AC3E}">
        <p14:creationId xmlns:p14="http://schemas.microsoft.com/office/powerpoint/2010/main" val="63413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95D94F5C-C93F-43EA-A61D-CC21E2A9FBD9}"/>
              </a:ext>
            </a:extLst>
          </p:cNvPr>
          <p:cNvSpPr/>
          <p:nvPr/>
        </p:nvSpPr>
        <p:spPr>
          <a:xfrm>
            <a:off x="3630378" y="2162359"/>
            <a:ext cx="3491818" cy="198861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3CD812-64FF-46D0-A333-3425733CF99E}"/>
              </a:ext>
            </a:extLst>
          </p:cNvPr>
          <p:cNvSpPr/>
          <p:nvPr/>
        </p:nvSpPr>
        <p:spPr>
          <a:xfrm>
            <a:off x="3285715" y="3220476"/>
            <a:ext cx="3902607" cy="9776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5C5D64C-76D3-40DC-8F2B-DC2F75DBECA4}"/>
              </a:ext>
            </a:extLst>
          </p:cNvPr>
          <p:cNvSpPr/>
          <p:nvPr/>
        </p:nvSpPr>
        <p:spPr>
          <a:xfrm>
            <a:off x="3509440" y="2984972"/>
            <a:ext cx="446208" cy="44620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EFA1420-3BED-4C1B-84B4-7024E3420BCB}"/>
              </a:ext>
            </a:extLst>
          </p:cNvPr>
          <p:cNvSpPr/>
          <p:nvPr/>
        </p:nvSpPr>
        <p:spPr>
          <a:xfrm>
            <a:off x="2601177" y="2984972"/>
            <a:ext cx="446208" cy="44620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B50170-27FC-49F0-B914-2D61A99B3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241" y="-2604"/>
            <a:ext cx="8239545" cy="1129897"/>
          </a:xfrm>
        </p:spPr>
        <p:txBody>
          <a:bodyPr/>
          <a:lstStyle/>
          <a:p>
            <a:r>
              <a:rPr lang="en-GB" dirty="0"/>
              <a:t>Mechanics of impact, with insights from readership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78D0ADA-876F-4398-A205-7EF8FB55930E}"/>
              </a:ext>
            </a:extLst>
          </p:cNvPr>
          <p:cNvSpPr/>
          <p:nvPr/>
        </p:nvSpPr>
        <p:spPr>
          <a:xfrm>
            <a:off x="632001" y="2523370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Original Article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57514B0-49AC-49FE-B22C-5BF2CFDEE518}"/>
              </a:ext>
            </a:extLst>
          </p:cNvPr>
          <p:cNvSpPr/>
          <p:nvPr/>
        </p:nvSpPr>
        <p:spPr>
          <a:xfrm>
            <a:off x="4660009" y="2471963"/>
            <a:ext cx="1330037" cy="13694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Author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07F117-54C0-4EEC-8AED-6CF01696396E}"/>
              </a:ext>
            </a:extLst>
          </p:cNvPr>
          <p:cNvCxnSpPr>
            <a:cxnSpLocks/>
          </p:cNvCxnSpPr>
          <p:nvPr/>
        </p:nvCxnSpPr>
        <p:spPr>
          <a:xfrm flipV="1">
            <a:off x="2018184" y="3216624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384CB36-3518-432E-86A6-114E7272FD0D}"/>
              </a:ext>
            </a:extLst>
          </p:cNvPr>
          <p:cNvCxnSpPr>
            <a:cxnSpLocks/>
          </p:cNvCxnSpPr>
          <p:nvPr/>
        </p:nvCxnSpPr>
        <p:spPr>
          <a:xfrm>
            <a:off x="4745342" y="2189396"/>
            <a:ext cx="211465" cy="231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B1140CD-D27A-4C57-8612-E138E683E427}"/>
              </a:ext>
            </a:extLst>
          </p:cNvPr>
          <p:cNvSpPr txBox="1"/>
          <p:nvPr/>
        </p:nvSpPr>
        <p:spPr>
          <a:xfrm>
            <a:off x="2614646" y="3892782"/>
            <a:ext cx="137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acquired and read by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ADBE251-4EBD-4D45-A023-7F2270E5644C}"/>
              </a:ext>
            </a:extLst>
          </p:cNvPr>
          <p:cNvSpPr/>
          <p:nvPr/>
        </p:nvSpPr>
        <p:spPr>
          <a:xfrm>
            <a:off x="7225308" y="2523370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Following Article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6F52B47-8A27-498B-87E0-087ED310F92F}"/>
              </a:ext>
            </a:extLst>
          </p:cNvPr>
          <p:cNvCxnSpPr>
            <a:cxnSpLocks/>
          </p:cNvCxnSpPr>
          <p:nvPr/>
        </p:nvCxnSpPr>
        <p:spPr>
          <a:xfrm>
            <a:off x="6062253" y="3156669"/>
            <a:ext cx="95742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D419F67-9AEF-408A-8A27-30307E1CAA67}"/>
              </a:ext>
            </a:extLst>
          </p:cNvPr>
          <p:cNvSpPr txBox="1"/>
          <p:nvPr/>
        </p:nvSpPr>
        <p:spPr>
          <a:xfrm>
            <a:off x="6716333" y="1453458"/>
            <a:ext cx="137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Observation of impact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CECB870-6E5D-4EAF-A914-2772C4624E96}"/>
              </a:ext>
            </a:extLst>
          </p:cNvPr>
          <p:cNvCxnSpPr>
            <a:cxnSpLocks/>
          </p:cNvCxnSpPr>
          <p:nvPr/>
        </p:nvCxnSpPr>
        <p:spPr>
          <a:xfrm>
            <a:off x="7225308" y="2099789"/>
            <a:ext cx="384987" cy="448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32290F0-DAC7-49B7-9C2F-D432EDA330E6}"/>
              </a:ext>
            </a:extLst>
          </p:cNvPr>
          <p:cNvSpPr txBox="1"/>
          <p:nvPr/>
        </p:nvSpPr>
        <p:spPr>
          <a:xfrm>
            <a:off x="6062253" y="3858348"/>
            <a:ext cx="137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used by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EC0B6C53-A2D1-4D09-BE02-4894F69435DC}"/>
              </a:ext>
            </a:extLst>
          </p:cNvPr>
          <p:cNvSpPr/>
          <p:nvPr/>
        </p:nvSpPr>
        <p:spPr>
          <a:xfrm rot="16200000">
            <a:off x="3148369" y="2596141"/>
            <a:ext cx="150006" cy="240313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7BAF3C9-A28F-4A75-9ECD-F5CB6AEDA582}"/>
              </a:ext>
            </a:extLst>
          </p:cNvPr>
          <p:cNvCxnSpPr>
            <a:cxnSpLocks/>
          </p:cNvCxnSpPr>
          <p:nvPr/>
        </p:nvCxnSpPr>
        <p:spPr>
          <a:xfrm flipV="1">
            <a:off x="3840787" y="3211705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DBE357-0F9A-4126-8AD7-FB16BFB12CEB}"/>
              </a:ext>
            </a:extLst>
          </p:cNvPr>
          <p:cNvCxnSpPr>
            <a:cxnSpLocks/>
          </p:cNvCxnSpPr>
          <p:nvPr/>
        </p:nvCxnSpPr>
        <p:spPr>
          <a:xfrm flipV="1">
            <a:off x="2929485" y="3211705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DD8EA0B-AACB-420F-A185-86BD1A2568BE}"/>
              </a:ext>
            </a:extLst>
          </p:cNvPr>
          <p:cNvSpPr txBox="1"/>
          <p:nvPr/>
        </p:nvSpPr>
        <p:spPr>
          <a:xfrm>
            <a:off x="2476096" y="2416841"/>
            <a:ext cx="648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Article viewed</a:t>
            </a:r>
            <a:endParaRPr lang="en-GB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B724BB-5BE2-416E-A4EB-BF4636F130C6}"/>
              </a:ext>
            </a:extLst>
          </p:cNvPr>
          <p:cNvSpPr txBox="1"/>
          <p:nvPr/>
        </p:nvSpPr>
        <p:spPr>
          <a:xfrm>
            <a:off x="3395207" y="2442946"/>
            <a:ext cx="973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PDF downloaded</a:t>
            </a:r>
            <a:endParaRPr lang="en-GB" sz="1400" dirty="0"/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6D8E8DB4-12F9-4D76-8CBD-466B78AD9286}"/>
              </a:ext>
            </a:extLst>
          </p:cNvPr>
          <p:cNvSpPr/>
          <p:nvPr/>
        </p:nvSpPr>
        <p:spPr>
          <a:xfrm rot="16200000">
            <a:off x="6535562" y="3174723"/>
            <a:ext cx="150006" cy="106222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40F9095-F9D5-440E-B7C5-D3C2FEBD5C23}"/>
              </a:ext>
            </a:extLst>
          </p:cNvPr>
          <p:cNvSpPr/>
          <p:nvPr/>
        </p:nvSpPr>
        <p:spPr>
          <a:xfrm>
            <a:off x="4931272" y="1621052"/>
            <a:ext cx="717509" cy="75688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Non-citing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3D7F5F-C3CD-4D7C-B560-E93BAE7EE000}"/>
              </a:ext>
            </a:extLst>
          </p:cNvPr>
          <p:cNvSpPr txBox="1"/>
          <p:nvPr/>
        </p:nvSpPr>
        <p:spPr>
          <a:xfrm>
            <a:off x="879400" y="4608457"/>
            <a:ext cx="75733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Early Mendeley can be used to predict citations (</a:t>
            </a:r>
            <a:r>
              <a:rPr lang="en-GB" sz="1400" i="1" dirty="0"/>
              <a:t>Thelwall, 2018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Mendeley shows discipline variation, but is appropriate for analysis of all disciplines (</a:t>
            </a:r>
            <a:r>
              <a:rPr lang="en-GB" sz="1400" i="1" dirty="0"/>
              <a:t>Mohammedi &amp; Thelwall, 2014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Mendeley readership reflects both academic and non-academic users; Mendeley users add documents with intention to read and / or cite.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08A676-2705-4FC1-8D44-12882A7EFE55}"/>
              </a:ext>
            </a:extLst>
          </p:cNvPr>
          <p:cNvSpPr txBox="1"/>
          <p:nvPr/>
        </p:nvSpPr>
        <p:spPr>
          <a:xfrm>
            <a:off x="3466694" y="1750537"/>
            <a:ext cx="1822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Arial Narrow" panose="020B0606020202030204" pitchFamily="34" charset="0"/>
              </a:rPr>
              <a:t>Eg</a:t>
            </a:r>
            <a:r>
              <a:rPr lang="en-GB" dirty="0">
                <a:latin typeface="Arial Narrow" panose="020B0606020202030204" pitchFamily="34" charset="0"/>
              </a:rPr>
              <a:t>, Mendeley</a:t>
            </a:r>
          </a:p>
        </p:txBody>
      </p:sp>
    </p:spTree>
    <p:extLst>
      <p:ext uri="{BB962C8B-B14F-4D97-AF65-F5344CB8AC3E}">
        <p14:creationId xmlns:p14="http://schemas.microsoft.com/office/powerpoint/2010/main" val="115141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95D94F5C-C93F-43EA-A61D-CC21E2A9FBD9}"/>
              </a:ext>
            </a:extLst>
          </p:cNvPr>
          <p:cNvSpPr/>
          <p:nvPr/>
        </p:nvSpPr>
        <p:spPr>
          <a:xfrm>
            <a:off x="3630378" y="2162359"/>
            <a:ext cx="3491818" cy="198861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3CD812-64FF-46D0-A333-3425733CF99E}"/>
              </a:ext>
            </a:extLst>
          </p:cNvPr>
          <p:cNvSpPr/>
          <p:nvPr/>
        </p:nvSpPr>
        <p:spPr>
          <a:xfrm>
            <a:off x="3285715" y="3220476"/>
            <a:ext cx="3902607" cy="9776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5C5D64C-76D3-40DC-8F2B-DC2F75DBECA4}"/>
              </a:ext>
            </a:extLst>
          </p:cNvPr>
          <p:cNvSpPr/>
          <p:nvPr/>
        </p:nvSpPr>
        <p:spPr>
          <a:xfrm>
            <a:off x="3509440" y="2984972"/>
            <a:ext cx="446208" cy="44620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EFA1420-3BED-4C1B-84B4-7024E3420BCB}"/>
              </a:ext>
            </a:extLst>
          </p:cNvPr>
          <p:cNvSpPr/>
          <p:nvPr/>
        </p:nvSpPr>
        <p:spPr>
          <a:xfrm>
            <a:off x="2601177" y="2984972"/>
            <a:ext cx="446208" cy="44620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B50170-27FC-49F0-B914-2D61A99B3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001" y="20600"/>
            <a:ext cx="8239545" cy="1129897"/>
          </a:xfrm>
        </p:spPr>
        <p:txBody>
          <a:bodyPr/>
          <a:lstStyle/>
          <a:p>
            <a:r>
              <a:rPr lang="en-GB" dirty="0"/>
              <a:t>Mechanics of impact, with mass media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78D0ADA-876F-4398-A205-7EF8FB55930E}"/>
              </a:ext>
            </a:extLst>
          </p:cNvPr>
          <p:cNvSpPr/>
          <p:nvPr/>
        </p:nvSpPr>
        <p:spPr>
          <a:xfrm>
            <a:off x="632001" y="2523370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Original Article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57514B0-49AC-49FE-B22C-5BF2CFDEE518}"/>
              </a:ext>
            </a:extLst>
          </p:cNvPr>
          <p:cNvSpPr/>
          <p:nvPr/>
        </p:nvSpPr>
        <p:spPr>
          <a:xfrm>
            <a:off x="4660009" y="2471963"/>
            <a:ext cx="1330037" cy="13694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Author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07F117-54C0-4EEC-8AED-6CF01696396E}"/>
              </a:ext>
            </a:extLst>
          </p:cNvPr>
          <p:cNvCxnSpPr>
            <a:cxnSpLocks/>
          </p:cNvCxnSpPr>
          <p:nvPr/>
        </p:nvCxnSpPr>
        <p:spPr>
          <a:xfrm flipV="1">
            <a:off x="2018184" y="3216624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B1140CD-D27A-4C57-8612-E138E683E427}"/>
              </a:ext>
            </a:extLst>
          </p:cNvPr>
          <p:cNvSpPr txBox="1"/>
          <p:nvPr/>
        </p:nvSpPr>
        <p:spPr>
          <a:xfrm>
            <a:off x="2614646" y="3892782"/>
            <a:ext cx="137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acquired and read by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ADBE251-4EBD-4D45-A023-7F2270E5644C}"/>
              </a:ext>
            </a:extLst>
          </p:cNvPr>
          <p:cNvSpPr/>
          <p:nvPr/>
        </p:nvSpPr>
        <p:spPr>
          <a:xfrm>
            <a:off x="7225308" y="2523370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Following Article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6F52B47-8A27-498B-87E0-087ED310F92F}"/>
              </a:ext>
            </a:extLst>
          </p:cNvPr>
          <p:cNvCxnSpPr>
            <a:cxnSpLocks/>
          </p:cNvCxnSpPr>
          <p:nvPr/>
        </p:nvCxnSpPr>
        <p:spPr>
          <a:xfrm>
            <a:off x="6062253" y="3156669"/>
            <a:ext cx="95742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D419F67-9AEF-408A-8A27-30307E1CAA67}"/>
              </a:ext>
            </a:extLst>
          </p:cNvPr>
          <p:cNvSpPr txBox="1"/>
          <p:nvPr/>
        </p:nvSpPr>
        <p:spPr>
          <a:xfrm>
            <a:off x="6716333" y="1453458"/>
            <a:ext cx="137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Observation of impact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CECB870-6E5D-4EAF-A914-2772C4624E96}"/>
              </a:ext>
            </a:extLst>
          </p:cNvPr>
          <p:cNvCxnSpPr>
            <a:cxnSpLocks/>
          </p:cNvCxnSpPr>
          <p:nvPr/>
        </p:nvCxnSpPr>
        <p:spPr>
          <a:xfrm>
            <a:off x="7225308" y="2099789"/>
            <a:ext cx="384987" cy="448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32290F0-DAC7-49B7-9C2F-D432EDA330E6}"/>
              </a:ext>
            </a:extLst>
          </p:cNvPr>
          <p:cNvSpPr txBox="1"/>
          <p:nvPr/>
        </p:nvSpPr>
        <p:spPr>
          <a:xfrm>
            <a:off x="6062253" y="3858348"/>
            <a:ext cx="137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used by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EC0B6C53-A2D1-4D09-BE02-4894F69435DC}"/>
              </a:ext>
            </a:extLst>
          </p:cNvPr>
          <p:cNvSpPr/>
          <p:nvPr/>
        </p:nvSpPr>
        <p:spPr>
          <a:xfrm rot="16200000">
            <a:off x="3148369" y="2596141"/>
            <a:ext cx="150006" cy="240313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7BAF3C9-A28F-4A75-9ECD-F5CB6AEDA582}"/>
              </a:ext>
            </a:extLst>
          </p:cNvPr>
          <p:cNvCxnSpPr>
            <a:cxnSpLocks/>
          </p:cNvCxnSpPr>
          <p:nvPr/>
        </p:nvCxnSpPr>
        <p:spPr>
          <a:xfrm flipV="1">
            <a:off x="3840787" y="3211705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DBE357-0F9A-4126-8AD7-FB16BFB12CEB}"/>
              </a:ext>
            </a:extLst>
          </p:cNvPr>
          <p:cNvCxnSpPr>
            <a:cxnSpLocks/>
          </p:cNvCxnSpPr>
          <p:nvPr/>
        </p:nvCxnSpPr>
        <p:spPr>
          <a:xfrm flipV="1">
            <a:off x="2929485" y="3211705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DD8EA0B-AACB-420F-A185-86BD1A2568BE}"/>
              </a:ext>
            </a:extLst>
          </p:cNvPr>
          <p:cNvSpPr txBox="1"/>
          <p:nvPr/>
        </p:nvSpPr>
        <p:spPr>
          <a:xfrm>
            <a:off x="2476096" y="2416841"/>
            <a:ext cx="648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Article viewed</a:t>
            </a:r>
            <a:endParaRPr lang="en-GB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B724BB-5BE2-416E-A4EB-BF4636F130C6}"/>
              </a:ext>
            </a:extLst>
          </p:cNvPr>
          <p:cNvSpPr txBox="1"/>
          <p:nvPr/>
        </p:nvSpPr>
        <p:spPr>
          <a:xfrm>
            <a:off x="3395207" y="2442946"/>
            <a:ext cx="973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PDF downloaded</a:t>
            </a:r>
            <a:endParaRPr lang="en-GB" sz="1400" dirty="0"/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6D8E8DB4-12F9-4D76-8CBD-466B78AD9286}"/>
              </a:ext>
            </a:extLst>
          </p:cNvPr>
          <p:cNvSpPr/>
          <p:nvPr/>
        </p:nvSpPr>
        <p:spPr>
          <a:xfrm rot="16200000">
            <a:off x="6535562" y="3174723"/>
            <a:ext cx="150006" cy="106222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40F9095-F9D5-440E-B7C5-D3C2FEBD5C23}"/>
              </a:ext>
            </a:extLst>
          </p:cNvPr>
          <p:cNvSpPr/>
          <p:nvPr/>
        </p:nvSpPr>
        <p:spPr>
          <a:xfrm>
            <a:off x="4931272" y="1621052"/>
            <a:ext cx="717509" cy="75688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Non-citing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3D7F5F-C3CD-4D7C-B560-E93BAE7EE000}"/>
              </a:ext>
            </a:extLst>
          </p:cNvPr>
          <p:cNvSpPr txBox="1"/>
          <p:nvPr/>
        </p:nvSpPr>
        <p:spPr>
          <a:xfrm>
            <a:off x="879400" y="4608457"/>
            <a:ext cx="75733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Phillips et al (1991) – mass media coverage “amplifies the transmission of research outputs” – leads to increased citations (hypothesized pathway through journal access)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Taylor (2019?) – relationship between mass media coverage and both scholarly and social access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084FB6B-A136-460D-819E-FF8D1AFF82B5}"/>
              </a:ext>
            </a:extLst>
          </p:cNvPr>
          <p:cNvSpPr/>
          <p:nvPr/>
        </p:nvSpPr>
        <p:spPr>
          <a:xfrm>
            <a:off x="2846357" y="1350238"/>
            <a:ext cx="771096" cy="811935"/>
          </a:xfrm>
          <a:prstGeom prst="ellipse">
            <a:avLst/>
          </a:prstGeom>
          <a:solidFill>
            <a:srgbClr val="B2F62A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Mass media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8F262C8-111D-463F-87FC-BBA77DF0698F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1448165" y="1756206"/>
            <a:ext cx="1398192" cy="816324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9B71F636-7F34-45FD-8037-8F14190DB2A8}"/>
              </a:ext>
            </a:extLst>
          </p:cNvPr>
          <p:cNvCxnSpPr>
            <a:cxnSpLocks/>
          </p:cNvCxnSpPr>
          <p:nvPr/>
        </p:nvCxnSpPr>
        <p:spPr>
          <a:xfrm>
            <a:off x="3423654" y="1414226"/>
            <a:ext cx="4629146" cy="1101883"/>
          </a:xfrm>
          <a:prstGeom prst="bentConnector3">
            <a:avLst>
              <a:gd name="adj1" fmla="val 101415"/>
            </a:avLst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3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E5D3A2A4-B3E8-404A-8241-7B327BC6D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487" y="0"/>
            <a:ext cx="8493759" cy="892437"/>
          </a:xfrm>
        </p:spPr>
        <p:txBody>
          <a:bodyPr/>
          <a:lstStyle/>
          <a:p>
            <a:r>
              <a:rPr lang="en-GB" dirty="0"/>
              <a:t>Relationship between social and scholarly networks</a:t>
            </a:r>
          </a:p>
        </p:txBody>
      </p:sp>
      <p:pic>
        <p:nvPicPr>
          <p:cNvPr id="36" name="Picture 35" descr="https://lh4.googleusercontent.com/3En8uUViTXhOLmPey1-W6sxFwoBfHdDIkhQWPUXqYvYXYbTpmVVDRYUw5_YQVmfrJH7zw-H2vAskqK4Bb1Y6uWKiqFp-2fanzlCfkAupuxk2eOBzXL7l-u1_4MzVmjWTv_h54R_t">
            <a:extLst>
              <a:ext uri="{FF2B5EF4-FFF2-40B4-BE49-F238E27FC236}">
                <a16:creationId xmlns:a16="http://schemas.microsoft.com/office/drawing/2014/main" id="{6AE2F08D-701E-4545-A4A3-FDC47209B1F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85" y="1084893"/>
            <a:ext cx="8437501" cy="4989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012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95D94F5C-C93F-43EA-A61D-CC21E2A9FBD9}"/>
              </a:ext>
            </a:extLst>
          </p:cNvPr>
          <p:cNvSpPr/>
          <p:nvPr/>
        </p:nvSpPr>
        <p:spPr>
          <a:xfrm>
            <a:off x="3630378" y="2162359"/>
            <a:ext cx="3491818" cy="198861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3CD812-64FF-46D0-A333-3425733CF99E}"/>
              </a:ext>
            </a:extLst>
          </p:cNvPr>
          <p:cNvSpPr/>
          <p:nvPr/>
        </p:nvSpPr>
        <p:spPr>
          <a:xfrm>
            <a:off x="3285715" y="3220476"/>
            <a:ext cx="3902607" cy="9776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5C5D64C-76D3-40DC-8F2B-DC2F75DBECA4}"/>
              </a:ext>
            </a:extLst>
          </p:cNvPr>
          <p:cNvSpPr/>
          <p:nvPr/>
        </p:nvSpPr>
        <p:spPr>
          <a:xfrm>
            <a:off x="3509440" y="2984972"/>
            <a:ext cx="446208" cy="44620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EFA1420-3BED-4C1B-84B4-7024E3420BCB}"/>
              </a:ext>
            </a:extLst>
          </p:cNvPr>
          <p:cNvSpPr/>
          <p:nvPr/>
        </p:nvSpPr>
        <p:spPr>
          <a:xfrm>
            <a:off x="2601177" y="2984972"/>
            <a:ext cx="446208" cy="44620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B50170-27FC-49F0-B914-2D61A99B3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001" y="-891"/>
            <a:ext cx="8239545" cy="1129897"/>
          </a:xfrm>
        </p:spPr>
        <p:txBody>
          <a:bodyPr/>
          <a:lstStyle/>
          <a:p>
            <a:r>
              <a:rPr lang="en-GB" dirty="0"/>
              <a:t>Mechanics of impact, with mass media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78D0ADA-876F-4398-A205-7EF8FB55930E}"/>
              </a:ext>
            </a:extLst>
          </p:cNvPr>
          <p:cNvSpPr/>
          <p:nvPr/>
        </p:nvSpPr>
        <p:spPr>
          <a:xfrm>
            <a:off x="632001" y="2523370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Original Article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57514B0-49AC-49FE-B22C-5BF2CFDEE518}"/>
              </a:ext>
            </a:extLst>
          </p:cNvPr>
          <p:cNvSpPr/>
          <p:nvPr/>
        </p:nvSpPr>
        <p:spPr>
          <a:xfrm>
            <a:off x="4660009" y="2471963"/>
            <a:ext cx="1330037" cy="13694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Author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07F117-54C0-4EEC-8AED-6CF01696396E}"/>
              </a:ext>
            </a:extLst>
          </p:cNvPr>
          <p:cNvCxnSpPr>
            <a:cxnSpLocks/>
          </p:cNvCxnSpPr>
          <p:nvPr/>
        </p:nvCxnSpPr>
        <p:spPr>
          <a:xfrm flipV="1">
            <a:off x="2018184" y="3216624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B1140CD-D27A-4C57-8612-E138E683E427}"/>
              </a:ext>
            </a:extLst>
          </p:cNvPr>
          <p:cNvSpPr txBox="1"/>
          <p:nvPr/>
        </p:nvSpPr>
        <p:spPr>
          <a:xfrm>
            <a:off x="2614646" y="3892782"/>
            <a:ext cx="137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acquired and read by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ADBE251-4EBD-4D45-A023-7F2270E5644C}"/>
              </a:ext>
            </a:extLst>
          </p:cNvPr>
          <p:cNvSpPr/>
          <p:nvPr/>
        </p:nvSpPr>
        <p:spPr>
          <a:xfrm>
            <a:off x="7225308" y="2523370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Following Article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6F52B47-8A27-498B-87E0-087ED310F92F}"/>
              </a:ext>
            </a:extLst>
          </p:cNvPr>
          <p:cNvCxnSpPr>
            <a:cxnSpLocks/>
          </p:cNvCxnSpPr>
          <p:nvPr/>
        </p:nvCxnSpPr>
        <p:spPr>
          <a:xfrm>
            <a:off x="6062253" y="3156669"/>
            <a:ext cx="95742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D419F67-9AEF-408A-8A27-30307E1CAA67}"/>
              </a:ext>
            </a:extLst>
          </p:cNvPr>
          <p:cNvSpPr txBox="1"/>
          <p:nvPr/>
        </p:nvSpPr>
        <p:spPr>
          <a:xfrm>
            <a:off x="6716333" y="1453458"/>
            <a:ext cx="137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Observation of impact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CECB870-6E5D-4EAF-A914-2772C4624E96}"/>
              </a:ext>
            </a:extLst>
          </p:cNvPr>
          <p:cNvCxnSpPr>
            <a:cxnSpLocks/>
          </p:cNvCxnSpPr>
          <p:nvPr/>
        </p:nvCxnSpPr>
        <p:spPr>
          <a:xfrm>
            <a:off x="7225308" y="2099789"/>
            <a:ext cx="384987" cy="448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32290F0-DAC7-49B7-9C2F-D432EDA330E6}"/>
              </a:ext>
            </a:extLst>
          </p:cNvPr>
          <p:cNvSpPr txBox="1"/>
          <p:nvPr/>
        </p:nvSpPr>
        <p:spPr>
          <a:xfrm>
            <a:off x="6062253" y="3858348"/>
            <a:ext cx="137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used by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EC0B6C53-A2D1-4D09-BE02-4894F69435DC}"/>
              </a:ext>
            </a:extLst>
          </p:cNvPr>
          <p:cNvSpPr/>
          <p:nvPr/>
        </p:nvSpPr>
        <p:spPr>
          <a:xfrm rot="16200000">
            <a:off x="3148369" y="2596141"/>
            <a:ext cx="150006" cy="240313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7BAF3C9-A28F-4A75-9ECD-F5CB6AEDA582}"/>
              </a:ext>
            </a:extLst>
          </p:cNvPr>
          <p:cNvCxnSpPr>
            <a:cxnSpLocks/>
          </p:cNvCxnSpPr>
          <p:nvPr/>
        </p:nvCxnSpPr>
        <p:spPr>
          <a:xfrm flipV="1">
            <a:off x="3840787" y="3211705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DBE357-0F9A-4126-8AD7-FB16BFB12CEB}"/>
              </a:ext>
            </a:extLst>
          </p:cNvPr>
          <p:cNvCxnSpPr>
            <a:cxnSpLocks/>
          </p:cNvCxnSpPr>
          <p:nvPr/>
        </p:nvCxnSpPr>
        <p:spPr>
          <a:xfrm flipV="1">
            <a:off x="2929485" y="3211705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DD8EA0B-AACB-420F-A185-86BD1A2568BE}"/>
              </a:ext>
            </a:extLst>
          </p:cNvPr>
          <p:cNvSpPr txBox="1"/>
          <p:nvPr/>
        </p:nvSpPr>
        <p:spPr>
          <a:xfrm>
            <a:off x="2476096" y="2416841"/>
            <a:ext cx="648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Article viewed</a:t>
            </a:r>
            <a:endParaRPr lang="en-GB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B724BB-5BE2-416E-A4EB-BF4636F130C6}"/>
              </a:ext>
            </a:extLst>
          </p:cNvPr>
          <p:cNvSpPr txBox="1"/>
          <p:nvPr/>
        </p:nvSpPr>
        <p:spPr>
          <a:xfrm>
            <a:off x="3395207" y="2442946"/>
            <a:ext cx="973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PDF downloaded</a:t>
            </a:r>
            <a:endParaRPr lang="en-GB" sz="1400" dirty="0"/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6D8E8DB4-12F9-4D76-8CBD-466B78AD9286}"/>
              </a:ext>
            </a:extLst>
          </p:cNvPr>
          <p:cNvSpPr/>
          <p:nvPr/>
        </p:nvSpPr>
        <p:spPr>
          <a:xfrm rot="16200000">
            <a:off x="6535562" y="3174723"/>
            <a:ext cx="150006" cy="106222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40F9095-F9D5-440E-B7C5-D3C2FEBD5C23}"/>
              </a:ext>
            </a:extLst>
          </p:cNvPr>
          <p:cNvSpPr/>
          <p:nvPr/>
        </p:nvSpPr>
        <p:spPr>
          <a:xfrm>
            <a:off x="4931272" y="1621052"/>
            <a:ext cx="717509" cy="75688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Non-citing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3D7F5F-C3CD-4D7C-B560-E93BAE7EE000}"/>
              </a:ext>
            </a:extLst>
          </p:cNvPr>
          <p:cNvSpPr txBox="1"/>
          <p:nvPr/>
        </p:nvSpPr>
        <p:spPr>
          <a:xfrm>
            <a:off x="879400" y="4608457"/>
            <a:ext cx="75733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Phillips et al (1991) – mass media coverage “amplifies the transmission of research outputs” – leads to increased citations (hypothesized pathway through journal access)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Taylor (2019?) – relationship between mass media coverage and both scholarly and social access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084FB6B-A136-460D-819E-FF8D1AFF82B5}"/>
              </a:ext>
            </a:extLst>
          </p:cNvPr>
          <p:cNvSpPr/>
          <p:nvPr/>
        </p:nvSpPr>
        <p:spPr>
          <a:xfrm>
            <a:off x="2846357" y="1350238"/>
            <a:ext cx="771096" cy="811935"/>
          </a:xfrm>
          <a:prstGeom prst="ellipse">
            <a:avLst/>
          </a:prstGeom>
          <a:solidFill>
            <a:srgbClr val="B2F62A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Mass media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8F262C8-111D-463F-87FC-BBA77DF0698F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1448165" y="1756206"/>
            <a:ext cx="1398192" cy="816324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9B71F636-7F34-45FD-8037-8F14190DB2A8}"/>
              </a:ext>
            </a:extLst>
          </p:cNvPr>
          <p:cNvCxnSpPr>
            <a:cxnSpLocks/>
          </p:cNvCxnSpPr>
          <p:nvPr/>
        </p:nvCxnSpPr>
        <p:spPr>
          <a:xfrm>
            <a:off x="3423654" y="1414226"/>
            <a:ext cx="4629146" cy="1101883"/>
          </a:xfrm>
          <a:prstGeom prst="bentConnector3">
            <a:avLst>
              <a:gd name="adj1" fmla="val 101415"/>
            </a:avLst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48D68469-F89C-406F-9D23-4A1C2C2164B6}"/>
              </a:ext>
            </a:extLst>
          </p:cNvPr>
          <p:cNvCxnSpPr>
            <a:cxnSpLocks/>
          </p:cNvCxnSpPr>
          <p:nvPr/>
        </p:nvCxnSpPr>
        <p:spPr>
          <a:xfrm>
            <a:off x="3617453" y="1885976"/>
            <a:ext cx="888920" cy="403643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9E080E52-F710-4B67-879B-F73E8F6E5429}"/>
              </a:ext>
            </a:extLst>
          </p:cNvPr>
          <p:cNvCxnSpPr>
            <a:cxnSpLocks/>
          </p:cNvCxnSpPr>
          <p:nvPr/>
        </p:nvCxnSpPr>
        <p:spPr>
          <a:xfrm>
            <a:off x="3583669" y="1619116"/>
            <a:ext cx="1266507" cy="346051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0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>
            <a:extLst>
              <a:ext uri="{FF2B5EF4-FFF2-40B4-BE49-F238E27FC236}">
                <a16:creationId xmlns:a16="http://schemas.microsoft.com/office/drawing/2014/main" id="{E05AA65F-569C-4831-9258-0B38400FA6C6}"/>
              </a:ext>
            </a:extLst>
          </p:cNvPr>
          <p:cNvSpPr/>
          <p:nvPr/>
        </p:nvSpPr>
        <p:spPr>
          <a:xfrm>
            <a:off x="1903381" y="728151"/>
            <a:ext cx="1044344" cy="109965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Social networks, </a:t>
            </a:r>
            <a:r>
              <a:rPr lang="en-GB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eg</a:t>
            </a:r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Twitter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5D94F5C-C93F-43EA-A61D-CC21E2A9FBD9}"/>
              </a:ext>
            </a:extLst>
          </p:cNvPr>
          <p:cNvSpPr/>
          <p:nvPr/>
        </p:nvSpPr>
        <p:spPr>
          <a:xfrm>
            <a:off x="3648618" y="2541388"/>
            <a:ext cx="3491818" cy="198861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3CD812-64FF-46D0-A333-3425733CF99E}"/>
              </a:ext>
            </a:extLst>
          </p:cNvPr>
          <p:cNvSpPr/>
          <p:nvPr/>
        </p:nvSpPr>
        <p:spPr>
          <a:xfrm>
            <a:off x="3303955" y="3599505"/>
            <a:ext cx="3902607" cy="9776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5C5D64C-76D3-40DC-8F2B-DC2F75DBECA4}"/>
              </a:ext>
            </a:extLst>
          </p:cNvPr>
          <p:cNvSpPr/>
          <p:nvPr/>
        </p:nvSpPr>
        <p:spPr>
          <a:xfrm>
            <a:off x="3527680" y="3364001"/>
            <a:ext cx="446208" cy="44620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EFA1420-3BED-4C1B-84B4-7024E3420BCB}"/>
              </a:ext>
            </a:extLst>
          </p:cNvPr>
          <p:cNvSpPr/>
          <p:nvPr/>
        </p:nvSpPr>
        <p:spPr>
          <a:xfrm>
            <a:off x="2619417" y="3364001"/>
            <a:ext cx="446208" cy="44620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B50170-27FC-49F0-B914-2D61A99B3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241" y="10639"/>
            <a:ext cx="8239545" cy="1129897"/>
          </a:xfrm>
        </p:spPr>
        <p:txBody>
          <a:bodyPr/>
          <a:lstStyle/>
          <a:p>
            <a:r>
              <a:rPr lang="en-GB" dirty="0"/>
              <a:t>Mechanics of impact, with social networks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78D0ADA-876F-4398-A205-7EF8FB55930E}"/>
              </a:ext>
            </a:extLst>
          </p:cNvPr>
          <p:cNvSpPr/>
          <p:nvPr/>
        </p:nvSpPr>
        <p:spPr>
          <a:xfrm>
            <a:off x="650241" y="2902399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Original Article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57514B0-49AC-49FE-B22C-5BF2CFDEE518}"/>
              </a:ext>
            </a:extLst>
          </p:cNvPr>
          <p:cNvSpPr/>
          <p:nvPr/>
        </p:nvSpPr>
        <p:spPr>
          <a:xfrm>
            <a:off x="4678249" y="2850992"/>
            <a:ext cx="1330037" cy="13694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Author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07F117-54C0-4EEC-8AED-6CF01696396E}"/>
              </a:ext>
            </a:extLst>
          </p:cNvPr>
          <p:cNvCxnSpPr>
            <a:cxnSpLocks/>
          </p:cNvCxnSpPr>
          <p:nvPr/>
        </p:nvCxnSpPr>
        <p:spPr>
          <a:xfrm flipV="1">
            <a:off x="2036424" y="3595653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B1140CD-D27A-4C57-8612-E138E683E427}"/>
              </a:ext>
            </a:extLst>
          </p:cNvPr>
          <p:cNvSpPr txBox="1"/>
          <p:nvPr/>
        </p:nvSpPr>
        <p:spPr>
          <a:xfrm>
            <a:off x="2632886" y="4271811"/>
            <a:ext cx="137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acquired and read by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ADBE251-4EBD-4D45-A023-7F2270E5644C}"/>
              </a:ext>
            </a:extLst>
          </p:cNvPr>
          <p:cNvSpPr/>
          <p:nvPr/>
        </p:nvSpPr>
        <p:spPr>
          <a:xfrm>
            <a:off x="7243548" y="2902399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Following Article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6F52B47-8A27-498B-87E0-087ED310F92F}"/>
              </a:ext>
            </a:extLst>
          </p:cNvPr>
          <p:cNvCxnSpPr>
            <a:cxnSpLocks/>
          </p:cNvCxnSpPr>
          <p:nvPr/>
        </p:nvCxnSpPr>
        <p:spPr>
          <a:xfrm>
            <a:off x="6080493" y="3535698"/>
            <a:ext cx="95742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D419F67-9AEF-408A-8A27-30307E1CAA67}"/>
              </a:ext>
            </a:extLst>
          </p:cNvPr>
          <p:cNvSpPr txBox="1"/>
          <p:nvPr/>
        </p:nvSpPr>
        <p:spPr>
          <a:xfrm>
            <a:off x="6734573" y="1832487"/>
            <a:ext cx="137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Observation of impact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CECB870-6E5D-4EAF-A914-2772C4624E96}"/>
              </a:ext>
            </a:extLst>
          </p:cNvPr>
          <p:cNvCxnSpPr>
            <a:cxnSpLocks/>
          </p:cNvCxnSpPr>
          <p:nvPr/>
        </p:nvCxnSpPr>
        <p:spPr>
          <a:xfrm>
            <a:off x="7243548" y="2478818"/>
            <a:ext cx="384987" cy="448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32290F0-DAC7-49B7-9C2F-D432EDA330E6}"/>
              </a:ext>
            </a:extLst>
          </p:cNvPr>
          <p:cNvSpPr txBox="1"/>
          <p:nvPr/>
        </p:nvSpPr>
        <p:spPr>
          <a:xfrm>
            <a:off x="6080493" y="4237377"/>
            <a:ext cx="137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used by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EC0B6C53-A2D1-4D09-BE02-4894F69435DC}"/>
              </a:ext>
            </a:extLst>
          </p:cNvPr>
          <p:cNvSpPr/>
          <p:nvPr/>
        </p:nvSpPr>
        <p:spPr>
          <a:xfrm rot="16200000">
            <a:off x="3166609" y="2975170"/>
            <a:ext cx="150006" cy="240313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7BAF3C9-A28F-4A75-9ECD-F5CB6AEDA582}"/>
              </a:ext>
            </a:extLst>
          </p:cNvPr>
          <p:cNvCxnSpPr>
            <a:cxnSpLocks/>
          </p:cNvCxnSpPr>
          <p:nvPr/>
        </p:nvCxnSpPr>
        <p:spPr>
          <a:xfrm flipV="1">
            <a:off x="3859027" y="3590734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DBE357-0F9A-4126-8AD7-FB16BFB12CEB}"/>
              </a:ext>
            </a:extLst>
          </p:cNvPr>
          <p:cNvCxnSpPr>
            <a:cxnSpLocks/>
          </p:cNvCxnSpPr>
          <p:nvPr/>
        </p:nvCxnSpPr>
        <p:spPr>
          <a:xfrm flipV="1">
            <a:off x="2947725" y="3590734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DD8EA0B-AACB-420F-A185-86BD1A2568BE}"/>
              </a:ext>
            </a:extLst>
          </p:cNvPr>
          <p:cNvSpPr txBox="1"/>
          <p:nvPr/>
        </p:nvSpPr>
        <p:spPr>
          <a:xfrm>
            <a:off x="2494336" y="2795870"/>
            <a:ext cx="648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Article viewed</a:t>
            </a:r>
            <a:endParaRPr lang="en-GB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B724BB-5BE2-416E-A4EB-BF4636F130C6}"/>
              </a:ext>
            </a:extLst>
          </p:cNvPr>
          <p:cNvSpPr txBox="1"/>
          <p:nvPr/>
        </p:nvSpPr>
        <p:spPr>
          <a:xfrm>
            <a:off x="3413447" y="2821975"/>
            <a:ext cx="973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PDF downloaded</a:t>
            </a:r>
            <a:endParaRPr lang="en-GB" sz="1400" dirty="0"/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6D8E8DB4-12F9-4D76-8CBD-466B78AD9286}"/>
              </a:ext>
            </a:extLst>
          </p:cNvPr>
          <p:cNvSpPr/>
          <p:nvPr/>
        </p:nvSpPr>
        <p:spPr>
          <a:xfrm rot="16200000">
            <a:off x="6553802" y="3553752"/>
            <a:ext cx="150006" cy="106222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40F9095-F9D5-440E-B7C5-D3C2FEBD5C23}"/>
              </a:ext>
            </a:extLst>
          </p:cNvPr>
          <p:cNvSpPr/>
          <p:nvPr/>
        </p:nvSpPr>
        <p:spPr>
          <a:xfrm>
            <a:off x="4949512" y="2000081"/>
            <a:ext cx="717509" cy="75688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Non-citing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3D7F5F-C3CD-4D7C-B560-E93BAE7EE000}"/>
              </a:ext>
            </a:extLst>
          </p:cNvPr>
          <p:cNvSpPr txBox="1"/>
          <p:nvPr/>
        </p:nvSpPr>
        <p:spPr>
          <a:xfrm>
            <a:off x="785334" y="4918142"/>
            <a:ext cx="75733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Social networks used by both citing academics, non-citing researchers, clinicians, general population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Social network promotion boosts page views (</a:t>
            </a:r>
            <a:r>
              <a:rPr lang="en-GB" sz="1400" i="1" dirty="0"/>
              <a:t>Hawkins, 2009</a:t>
            </a:r>
            <a:r>
              <a:rPr lang="en-GB" sz="1400" dirty="0"/>
              <a:t>)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084FB6B-A136-460D-819E-FF8D1AFF82B5}"/>
              </a:ext>
            </a:extLst>
          </p:cNvPr>
          <p:cNvSpPr/>
          <p:nvPr/>
        </p:nvSpPr>
        <p:spPr>
          <a:xfrm>
            <a:off x="2864597" y="1729267"/>
            <a:ext cx="771096" cy="811935"/>
          </a:xfrm>
          <a:prstGeom prst="ellipse">
            <a:avLst/>
          </a:prstGeom>
          <a:solidFill>
            <a:srgbClr val="B2F62A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Mass media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8F262C8-111D-463F-87FC-BBA77DF0698F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1466405" y="2135235"/>
            <a:ext cx="1398192" cy="81632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9B71F636-7F34-45FD-8037-8F14190DB2A8}"/>
              </a:ext>
            </a:extLst>
          </p:cNvPr>
          <p:cNvCxnSpPr>
            <a:cxnSpLocks/>
          </p:cNvCxnSpPr>
          <p:nvPr/>
        </p:nvCxnSpPr>
        <p:spPr>
          <a:xfrm>
            <a:off x="3441894" y="1793255"/>
            <a:ext cx="4629146" cy="1101883"/>
          </a:xfrm>
          <a:prstGeom prst="bentConnector3">
            <a:avLst>
              <a:gd name="adj1" fmla="val 101415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48D68469-F89C-406F-9D23-4A1C2C2164B6}"/>
              </a:ext>
            </a:extLst>
          </p:cNvPr>
          <p:cNvCxnSpPr>
            <a:cxnSpLocks/>
          </p:cNvCxnSpPr>
          <p:nvPr/>
        </p:nvCxnSpPr>
        <p:spPr>
          <a:xfrm>
            <a:off x="3635693" y="2265005"/>
            <a:ext cx="888920" cy="4036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4F016AAC-9F4D-49A7-8363-6B005CABC310}"/>
              </a:ext>
            </a:extLst>
          </p:cNvPr>
          <p:cNvCxnSpPr>
            <a:cxnSpLocks/>
          </p:cNvCxnSpPr>
          <p:nvPr/>
        </p:nvCxnSpPr>
        <p:spPr>
          <a:xfrm>
            <a:off x="3601909" y="1998145"/>
            <a:ext cx="1266507" cy="3460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275066DB-B0E5-46EC-A3A9-0251CA5025E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74323" y="1791905"/>
            <a:ext cx="1642985" cy="6151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C3FEE599-1A98-490C-A1EE-1EE54789F7BB}"/>
              </a:ext>
            </a:extLst>
          </p:cNvPr>
          <p:cNvCxnSpPr>
            <a:cxnSpLocks/>
            <a:stCxn id="30" idx="0"/>
          </p:cNvCxnSpPr>
          <p:nvPr/>
        </p:nvCxnSpPr>
        <p:spPr>
          <a:xfrm rot="16200000" flipV="1">
            <a:off x="2994567" y="1473689"/>
            <a:ext cx="208737" cy="30242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3B149C5-AA5C-4A94-8C42-838B7122D904}"/>
              </a:ext>
            </a:extLst>
          </p:cNvPr>
          <p:cNvCxnSpPr>
            <a:cxnSpLocks/>
            <a:stCxn id="36" idx="6"/>
            <a:endCxn id="31" idx="0"/>
          </p:cNvCxnSpPr>
          <p:nvPr/>
        </p:nvCxnSpPr>
        <p:spPr>
          <a:xfrm>
            <a:off x="2947725" y="1277979"/>
            <a:ext cx="2360542" cy="722102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00F2FC67-DC82-4BB4-BE50-CF491CFA622D}"/>
              </a:ext>
            </a:extLst>
          </p:cNvPr>
          <p:cNvCxnSpPr>
            <a:cxnSpLocks/>
          </p:cNvCxnSpPr>
          <p:nvPr/>
        </p:nvCxnSpPr>
        <p:spPr>
          <a:xfrm>
            <a:off x="2946676" y="1148597"/>
            <a:ext cx="3301724" cy="1524623"/>
          </a:xfrm>
          <a:prstGeom prst="bentConnector3">
            <a:avLst>
              <a:gd name="adj1" fmla="val 100517"/>
            </a:avLst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0885558D-809C-45D9-B5EB-0D609B46AFA1}"/>
              </a:ext>
            </a:extLst>
          </p:cNvPr>
          <p:cNvCxnSpPr>
            <a:cxnSpLocks/>
            <a:stCxn id="36" idx="3"/>
            <a:endCxn id="7" idx="1"/>
          </p:cNvCxnSpPr>
          <p:nvPr/>
        </p:nvCxnSpPr>
        <p:spPr>
          <a:xfrm rot="16200000" flipH="1">
            <a:off x="1489251" y="2233835"/>
            <a:ext cx="1762582" cy="628441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02332A5C-30F9-4FB5-BB59-6B4322EF7EC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74324" y="1791905"/>
            <a:ext cx="1642985" cy="615134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EA521ABB-E63E-458B-9F37-FDC32D50ECD9}"/>
              </a:ext>
            </a:extLst>
          </p:cNvPr>
          <p:cNvCxnSpPr>
            <a:cxnSpLocks/>
          </p:cNvCxnSpPr>
          <p:nvPr/>
        </p:nvCxnSpPr>
        <p:spPr>
          <a:xfrm rot="16200000" flipV="1">
            <a:off x="2994568" y="1473689"/>
            <a:ext cx="208737" cy="302420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05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>
            <a:extLst>
              <a:ext uri="{FF2B5EF4-FFF2-40B4-BE49-F238E27FC236}">
                <a16:creationId xmlns:a16="http://schemas.microsoft.com/office/drawing/2014/main" id="{E05AA65F-569C-4831-9258-0B38400FA6C6}"/>
              </a:ext>
            </a:extLst>
          </p:cNvPr>
          <p:cNvSpPr/>
          <p:nvPr/>
        </p:nvSpPr>
        <p:spPr>
          <a:xfrm>
            <a:off x="1903381" y="728151"/>
            <a:ext cx="1044344" cy="109965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Social networks, </a:t>
            </a:r>
            <a:r>
              <a:rPr lang="en-GB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eg</a:t>
            </a:r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Twitter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5D94F5C-C93F-43EA-A61D-CC21E2A9FBD9}"/>
              </a:ext>
            </a:extLst>
          </p:cNvPr>
          <p:cNvSpPr/>
          <p:nvPr/>
        </p:nvSpPr>
        <p:spPr>
          <a:xfrm>
            <a:off x="3648618" y="2541388"/>
            <a:ext cx="3491818" cy="198861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3CD812-64FF-46D0-A333-3425733CF99E}"/>
              </a:ext>
            </a:extLst>
          </p:cNvPr>
          <p:cNvSpPr/>
          <p:nvPr/>
        </p:nvSpPr>
        <p:spPr>
          <a:xfrm>
            <a:off x="3303955" y="3599505"/>
            <a:ext cx="3902607" cy="9776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5C5D64C-76D3-40DC-8F2B-DC2F75DBECA4}"/>
              </a:ext>
            </a:extLst>
          </p:cNvPr>
          <p:cNvSpPr/>
          <p:nvPr/>
        </p:nvSpPr>
        <p:spPr>
          <a:xfrm>
            <a:off x="3527680" y="3364001"/>
            <a:ext cx="446208" cy="44620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EFA1420-3BED-4C1B-84B4-7024E3420BCB}"/>
              </a:ext>
            </a:extLst>
          </p:cNvPr>
          <p:cNvSpPr/>
          <p:nvPr/>
        </p:nvSpPr>
        <p:spPr>
          <a:xfrm>
            <a:off x="2619417" y="3364001"/>
            <a:ext cx="446208" cy="44620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B50170-27FC-49F0-B914-2D61A99B3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241" y="-10513"/>
            <a:ext cx="8239545" cy="1129897"/>
          </a:xfrm>
        </p:spPr>
        <p:txBody>
          <a:bodyPr/>
          <a:lstStyle/>
          <a:p>
            <a:r>
              <a:rPr lang="en-GB" dirty="0"/>
              <a:t>Mechanics of impact, with broader impact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78D0ADA-876F-4398-A205-7EF8FB55930E}"/>
              </a:ext>
            </a:extLst>
          </p:cNvPr>
          <p:cNvSpPr/>
          <p:nvPr/>
        </p:nvSpPr>
        <p:spPr>
          <a:xfrm>
            <a:off x="650241" y="2902399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Original Article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57514B0-49AC-49FE-B22C-5BF2CFDEE518}"/>
              </a:ext>
            </a:extLst>
          </p:cNvPr>
          <p:cNvSpPr/>
          <p:nvPr/>
        </p:nvSpPr>
        <p:spPr>
          <a:xfrm>
            <a:off x="4678249" y="2850992"/>
            <a:ext cx="1330037" cy="13694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Author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07F117-54C0-4EEC-8AED-6CF01696396E}"/>
              </a:ext>
            </a:extLst>
          </p:cNvPr>
          <p:cNvCxnSpPr>
            <a:cxnSpLocks/>
          </p:cNvCxnSpPr>
          <p:nvPr/>
        </p:nvCxnSpPr>
        <p:spPr>
          <a:xfrm flipV="1">
            <a:off x="2036424" y="3595653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B1140CD-D27A-4C57-8612-E138E683E427}"/>
              </a:ext>
            </a:extLst>
          </p:cNvPr>
          <p:cNvSpPr txBox="1"/>
          <p:nvPr/>
        </p:nvSpPr>
        <p:spPr>
          <a:xfrm>
            <a:off x="2632886" y="4271811"/>
            <a:ext cx="137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acquired and read by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ADBE251-4EBD-4D45-A023-7F2270E5644C}"/>
              </a:ext>
            </a:extLst>
          </p:cNvPr>
          <p:cNvSpPr/>
          <p:nvPr/>
        </p:nvSpPr>
        <p:spPr>
          <a:xfrm>
            <a:off x="7243548" y="2902399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Academic / Following Article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6F52B47-8A27-498B-87E0-087ED310F92F}"/>
              </a:ext>
            </a:extLst>
          </p:cNvPr>
          <p:cNvCxnSpPr>
            <a:cxnSpLocks/>
          </p:cNvCxnSpPr>
          <p:nvPr/>
        </p:nvCxnSpPr>
        <p:spPr>
          <a:xfrm>
            <a:off x="6080493" y="3535698"/>
            <a:ext cx="95742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D419F67-9AEF-408A-8A27-30307E1CAA67}"/>
              </a:ext>
            </a:extLst>
          </p:cNvPr>
          <p:cNvSpPr txBox="1"/>
          <p:nvPr/>
        </p:nvSpPr>
        <p:spPr>
          <a:xfrm>
            <a:off x="6281021" y="2059807"/>
            <a:ext cx="137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Observations of impact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CECB870-6E5D-4EAF-A914-2772C4624E96}"/>
              </a:ext>
            </a:extLst>
          </p:cNvPr>
          <p:cNvCxnSpPr>
            <a:cxnSpLocks/>
          </p:cNvCxnSpPr>
          <p:nvPr/>
        </p:nvCxnSpPr>
        <p:spPr>
          <a:xfrm>
            <a:off x="7243548" y="2478818"/>
            <a:ext cx="384987" cy="448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32290F0-DAC7-49B7-9C2F-D432EDA330E6}"/>
              </a:ext>
            </a:extLst>
          </p:cNvPr>
          <p:cNvSpPr txBox="1"/>
          <p:nvPr/>
        </p:nvSpPr>
        <p:spPr>
          <a:xfrm>
            <a:off x="6080493" y="4237377"/>
            <a:ext cx="137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used by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EC0B6C53-A2D1-4D09-BE02-4894F69435DC}"/>
              </a:ext>
            </a:extLst>
          </p:cNvPr>
          <p:cNvSpPr/>
          <p:nvPr/>
        </p:nvSpPr>
        <p:spPr>
          <a:xfrm rot="16200000">
            <a:off x="3166609" y="2975170"/>
            <a:ext cx="150006" cy="240313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7BAF3C9-A28F-4A75-9ECD-F5CB6AEDA582}"/>
              </a:ext>
            </a:extLst>
          </p:cNvPr>
          <p:cNvCxnSpPr>
            <a:cxnSpLocks/>
          </p:cNvCxnSpPr>
          <p:nvPr/>
        </p:nvCxnSpPr>
        <p:spPr>
          <a:xfrm flipV="1">
            <a:off x="3859027" y="3590734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DBE357-0F9A-4126-8AD7-FB16BFB12CEB}"/>
              </a:ext>
            </a:extLst>
          </p:cNvPr>
          <p:cNvCxnSpPr>
            <a:cxnSpLocks/>
          </p:cNvCxnSpPr>
          <p:nvPr/>
        </p:nvCxnSpPr>
        <p:spPr>
          <a:xfrm flipV="1">
            <a:off x="2947725" y="3590734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DD8EA0B-AACB-420F-A185-86BD1A2568BE}"/>
              </a:ext>
            </a:extLst>
          </p:cNvPr>
          <p:cNvSpPr txBox="1"/>
          <p:nvPr/>
        </p:nvSpPr>
        <p:spPr>
          <a:xfrm>
            <a:off x="2494336" y="2795870"/>
            <a:ext cx="648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Article viewed</a:t>
            </a:r>
            <a:endParaRPr lang="en-GB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B724BB-5BE2-416E-A4EB-BF4636F130C6}"/>
              </a:ext>
            </a:extLst>
          </p:cNvPr>
          <p:cNvSpPr txBox="1"/>
          <p:nvPr/>
        </p:nvSpPr>
        <p:spPr>
          <a:xfrm>
            <a:off x="3413447" y="2821975"/>
            <a:ext cx="973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PDF downloaded</a:t>
            </a:r>
            <a:endParaRPr lang="en-GB" sz="1400" dirty="0"/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6D8E8DB4-12F9-4D76-8CBD-466B78AD9286}"/>
              </a:ext>
            </a:extLst>
          </p:cNvPr>
          <p:cNvSpPr/>
          <p:nvPr/>
        </p:nvSpPr>
        <p:spPr>
          <a:xfrm rot="16200000">
            <a:off x="6553802" y="3553752"/>
            <a:ext cx="150006" cy="106222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40F9095-F9D5-440E-B7C5-D3C2FEBD5C23}"/>
              </a:ext>
            </a:extLst>
          </p:cNvPr>
          <p:cNvSpPr/>
          <p:nvPr/>
        </p:nvSpPr>
        <p:spPr>
          <a:xfrm>
            <a:off x="4949512" y="2000081"/>
            <a:ext cx="717509" cy="75688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Non-citing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084FB6B-A136-460D-819E-FF8D1AFF82B5}"/>
              </a:ext>
            </a:extLst>
          </p:cNvPr>
          <p:cNvSpPr/>
          <p:nvPr/>
        </p:nvSpPr>
        <p:spPr>
          <a:xfrm>
            <a:off x="2864597" y="1729267"/>
            <a:ext cx="771096" cy="811935"/>
          </a:xfrm>
          <a:prstGeom prst="ellipse">
            <a:avLst/>
          </a:prstGeom>
          <a:solidFill>
            <a:srgbClr val="B2F62A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Mass media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8F262C8-111D-463F-87FC-BBA77DF0698F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1466405" y="2135235"/>
            <a:ext cx="1398192" cy="81632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9B71F636-7F34-45FD-8037-8F14190DB2A8}"/>
              </a:ext>
            </a:extLst>
          </p:cNvPr>
          <p:cNvCxnSpPr>
            <a:cxnSpLocks/>
          </p:cNvCxnSpPr>
          <p:nvPr/>
        </p:nvCxnSpPr>
        <p:spPr>
          <a:xfrm>
            <a:off x="3441894" y="1793255"/>
            <a:ext cx="4629146" cy="1101883"/>
          </a:xfrm>
          <a:prstGeom prst="bentConnector3">
            <a:avLst>
              <a:gd name="adj1" fmla="val 101415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48D68469-F89C-406F-9D23-4A1C2C2164B6}"/>
              </a:ext>
            </a:extLst>
          </p:cNvPr>
          <p:cNvCxnSpPr>
            <a:cxnSpLocks/>
          </p:cNvCxnSpPr>
          <p:nvPr/>
        </p:nvCxnSpPr>
        <p:spPr>
          <a:xfrm>
            <a:off x="3635693" y="2265005"/>
            <a:ext cx="888920" cy="4036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4F016AAC-9F4D-49A7-8363-6B005CABC310}"/>
              </a:ext>
            </a:extLst>
          </p:cNvPr>
          <p:cNvCxnSpPr>
            <a:cxnSpLocks/>
          </p:cNvCxnSpPr>
          <p:nvPr/>
        </p:nvCxnSpPr>
        <p:spPr>
          <a:xfrm>
            <a:off x="3601909" y="1998145"/>
            <a:ext cx="1266507" cy="3460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275066DB-B0E5-46EC-A3A9-0251CA5025E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74323" y="1791905"/>
            <a:ext cx="1642985" cy="6151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C3FEE599-1A98-490C-A1EE-1EE54789F7BB}"/>
              </a:ext>
            </a:extLst>
          </p:cNvPr>
          <p:cNvCxnSpPr>
            <a:cxnSpLocks/>
            <a:stCxn id="30" idx="0"/>
          </p:cNvCxnSpPr>
          <p:nvPr/>
        </p:nvCxnSpPr>
        <p:spPr>
          <a:xfrm rot="16200000" flipV="1">
            <a:off x="2994567" y="1473689"/>
            <a:ext cx="208737" cy="30242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3B149C5-AA5C-4A94-8C42-838B7122D904}"/>
              </a:ext>
            </a:extLst>
          </p:cNvPr>
          <p:cNvCxnSpPr>
            <a:cxnSpLocks/>
            <a:stCxn id="36" idx="6"/>
            <a:endCxn id="31" idx="0"/>
          </p:cNvCxnSpPr>
          <p:nvPr/>
        </p:nvCxnSpPr>
        <p:spPr>
          <a:xfrm>
            <a:off x="2947725" y="1277979"/>
            <a:ext cx="2360542" cy="72210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00F2FC67-DC82-4BB4-BE50-CF491CFA622D}"/>
              </a:ext>
            </a:extLst>
          </p:cNvPr>
          <p:cNvCxnSpPr>
            <a:cxnSpLocks/>
          </p:cNvCxnSpPr>
          <p:nvPr/>
        </p:nvCxnSpPr>
        <p:spPr>
          <a:xfrm>
            <a:off x="2946676" y="1148597"/>
            <a:ext cx="3301724" cy="1524623"/>
          </a:xfrm>
          <a:prstGeom prst="bentConnector3">
            <a:avLst>
              <a:gd name="adj1" fmla="val 100517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0885558D-809C-45D9-B5EB-0D609B46AFA1}"/>
              </a:ext>
            </a:extLst>
          </p:cNvPr>
          <p:cNvCxnSpPr>
            <a:cxnSpLocks/>
            <a:stCxn id="36" idx="3"/>
            <a:endCxn id="7" idx="1"/>
          </p:cNvCxnSpPr>
          <p:nvPr/>
        </p:nvCxnSpPr>
        <p:spPr>
          <a:xfrm rot="16200000" flipH="1">
            <a:off x="1489251" y="2233835"/>
            <a:ext cx="1762582" cy="62844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53F43D29-5707-490E-87A7-3911AA5F6064}"/>
              </a:ext>
            </a:extLst>
          </p:cNvPr>
          <p:cNvSpPr/>
          <p:nvPr/>
        </p:nvSpPr>
        <p:spPr>
          <a:xfrm>
            <a:off x="7770634" y="1820353"/>
            <a:ext cx="1330037" cy="136941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Policy / social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CCF8877-5CF2-49A1-AEF8-D0CDB5B5BD20}"/>
              </a:ext>
            </a:extLst>
          </p:cNvPr>
          <p:cNvSpPr/>
          <p:nvPr/>
        </p:nvSpPr>
        <p:spPr>
          <a:xfrm>
            <a:off x="7779674" y="658492"/>
            <a:ext cx="1330037" cy="136941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Patents / economy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7CE780D-CBA3-4E5C-A58F-FEE33E91A613}"/>
              </a:ext>
            </a:extLst>
          </p:cNvPr>
          <p:cNvSpPr/>
          <p:nvPr/>
        </p:nvSpPr>
        <p:spPr>
          <a:xfrm>
            <a:off x="6546962" y="658492"/>
            <a:ext cx="1373876" cy="140131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Wikipedia / Education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A413AA8-F358-4047-B9D9-669A4A839180}"/>
              </a:ext>
            </a:extLst>
          </p:cNvPr>
          <p:cNvCxnSpPr>
            <a:cxnSpLocks/>
          </p:cNvCxnSpPr>
          <p:nvPr/>
        </p:nvCxnSpPr>
        <p:spPr>
          <a:xfrm flipV="1">
            <a:off x="7540598" y="2039564"/>
            <a:ext cx="512618" cy="1261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04D75F0-3990-4EF4-9CBB-8D1FFD9262F0}"/>
              </a:ext>
            </a:extLst>
          </p:cNvPr>
          <p:cNvCxnSpPr>
            <a:cxnSpLocks/>
          </p:cNvCxnSpPr>
          <p:nvPr/>
        </p:nvCxnSpPr>
        <p:spPr>
          <a:xfrm>
            <a:off x="7472072" y="2438021"/>
            <a:ext cx="436494" cy="1031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BE2E021-539A-4838-B9DB-CBB478057F21}"/>
              </a:ext>
            </a:extLst>
          </p:cNvPr>
          <p:cNvCxnSpPr>
            <a:cxnSpLocks/>
          </p:cNvCxnSpPr>
          <p:nvPr/>
        </p:nvCxnSpPr>
        <p:spPr>
          <a:xfrm flipV="1">
            <a:off x="6736653" y="1845830"/>
            <a:ext cx="231261" cy="2481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7648DDD4-AC2B-4CD1-B48F-2D64018D5AA1}"/>
              </a:ext>
            </a:extLst>
          </p:cNvPr>
          <p:cNvCxnSpPr>
            <a:cxnSpLocks/>
            <a:stCxn id="31" idx="6"/>
            <a:endCxn id="44" idx="3"/>
          </p:cNvCxnSpPr>
          <p:nvPr/>
        </p:nvCxnSpPr>
        <p:spPr>
          <a:xfrm flipV="1">
            <a:off x="5667021" y="1854589"/>
            <a:ext cx="1081140" cy="523935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7EEFA911-8AEF-42C7-8044-CF8F77D04BDF}"/>
              </a:ext>
            </a:extLst>
          </p:cNvPr>
          <p:cNvCxnSpPr>
            <a:cxnSpLocks/>
            <a:stCxn id="31" idx="6"/>
            <a:endCxn id="43" idx="3"/>
          </p:cNvCxnSpPr>
          <p:nvPr/>
        </p:nvCxnSpPr>
        <p:spPr>
          <a:xfrm flipV="1">
            <a:off x="5667021" y="1827358"/>
            <a:ext cx="2307432" cy="551166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03DC1B88-818A-44B1-B77C-2A38A6216DAC}"/>
              </a:ext>
            </a:extLst>
          </p:cNvPr>
          <p:cNvCxnSpPr>
            <a:cxnSpLocks/>
            <a:endCxn id="42" idx="2"/>
          </p:cNvCxnSpPr>
          <p:nvPr/>
        </p:nvCxnSpPr>
        <p:spPr>
          <a:xfrm>
            <a:off x="5621867" y="2501124"/>
            <a:ext cx="2148767" cy="3935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02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>
            <a:extLst>
              <a:ext uri="{FF2B5EF4-FFF2-40B4-BE49-F238E27FC236}">
                <a16:creationId xmlns:a16="http://schemas.microsoft.com/office/drawing/2014/main" id="{E05AA65F-569C-4831-9258-0B38400FA6C6}"/>
              </a:ext>
            </a:extLst>
          </p:cNvPr>
          <p:cNvSpPr/>
          <p:nvPr/>
        </p:nvSpPr>
        <p:spPr>
          <a:xfrm>
            <a:off x="1903381" y="728151"/>
            <a:ext cx="1044344" cy="109965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Social networks, </a:t>
            </a:r>
            <a:r>
              <a:rPr lang="en-GB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eg</a:t>
            </a:r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Twitter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5D94F5C-C93F-43EA-A61D-CC21E2A9FBD9}"/>
              </a:ext>
            </a:extLst>
          </p:cNvPr>
          <p:cNvSpPr/>
          <p:nvPr/>
        </p:nvSpPr>
        <p:spPr>
          <a:xfrm>
            <a:off x="3648618" y="2541388"/>
            <a:ext cx="3491818" cy="198861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3CD812-64FF-46D0-A333-3425733CF99E}"/>
              </a:ext>
            </a:extLst>
          </p:cNvPr>
          <p:cNvSpPr/>
          <p:nvPr/>
        </p:nvSpPr>
        <p:spPr>
          <a:xfrm>
            <a:off x="3303955" y="3599505"/>
            <a:ext cx="3902607" cy="9776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5C5D64C-76D3-40DC-8F2B-DC2F75DBECA4}"/>
              </a:ext>
            </a:extLst>
          </p:cNvPr>
          <p:cNvSpPr/>
          <p:nvPr/>
        </p:nvSpPr>
        <p:spPr>
          <a:xfrm>
            <a:off x="3527680" y="3364001"/>
            <a:ext cx="446208" cy="44620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EFA1420-3BED-4C1B-84B4-7024E3420BCB}"/>
              </a:ext>
            </a:extLst>
          </p:cNvPr>
          <p:cNvSpPr/>
          <p:nvPr/>
        </p:nvSpPr>
        <p:spPr>
          <a:xfrm>
            <a:off x="2619417" y="3364001"/>
            <a:ext cx="446208" cy="44620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B50170-27FC-49F0-B914-2D61A99B3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241" y="-10513"/>
            <a:ext cx="8239545" cy="1129897"/>
          </a:xfrm>
        </p:spPr>
        <p:txBody>
          <a:bodyPr/>
          <a:lstStyle/>
          <a:p>
            <a:r>
              <a:rPr lang="en-GB" dirty="0"/>
              <a:t>Mechanics of impact, with reputation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78D0ADA-876F-4398-A205-7EF8FB55930E}"/>
              </a:ext>
            </a:extLst>
          </p:cNvPr>
          <p:cNvSpPr/>
          <p:nvPr/>
        </p:nvSpPr>
        <p:spPr>
          <a:xfrm>
            <a:off x="650241" y="2902399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Original Article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57514B0-49AC-49FE-B22C-5BF2CFDEE518}"/>
              </a:ext>
            </a:extLst>
          </p:cNvPr>
          <p:cNvSpPr/>
          <p:nvPr/>
        </p:nvSpPr>
        <p:spPr>
          <a:xfrm>
            <a:off x="4678249" y="2850992"/>
            <a:ext cx="1330037" cy="13694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Author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07F117-54C0-4EEC-8AED-6CF01696396E}"/>
              </a:ext>
            </a:extLst>
          </p:cNvPr>
          <p:cNvCxnSpPr>
            <a:cxnSpLocks/>
          </p:cNvCxnSpPr>
          <p:nvPr/>
        </p:nvCxnSpPr>
        <p:spPr>
          <a:xfrm flipV="1">
            <a:off x="2036424" y="3595653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B1140CD-D27A-4C57-8612-E138E683E427}"/>
              </a:ext>
            </a:extLst>
          </p:cNvPr>
          <p:cNvSpPr txBox="1"/>
          <p:nvPr/>
        </p:nvSpPr>
        <p:spPr>
          <a:xfrm>
            <a:off x="2632886" y="4271811"/>
            <a:ext cx="137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acquired and read by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ADBE251-4EBD-4D45-A023-7F2270E5644C}"/>
              </a:ext>
            </a:extLst>
          </p:cNvPr>
          <p:cNvSpPr/>
          <p:nvPr/>
        </p:nvSpPr>
        <p:spPr>
          <a:xfrm>
            <a:off x="7243548" y="2902399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Academic / Following Article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6F52B47-8A27-498B-87E0-087ED310F92F}"/>
              </a:ext>
            </a:extLst>
          </p:cNvPr>
          <p:cNvCxnSpPr>
            <a:cxnSpLocks/>
          </p:cNvCxnSpPr>
          <p:nvPr/>
        </p:nvCxnSpPr>
        <p:spPr>
          <a:xfrm>
            <a:off x="6080493" y="3535698"/>
            <a:ext cx="95742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D419F67-9AEF-408A-8A27-30307E1CAA67}"/>
              </a:ext>
            </a:extLst>
          </p:cNvPr>
          <p:cNvSpPr txBox="1"/>
          <p:nvPr/>
        </p:nvSpPr>
        <p:spPr>
          <a:xfrm>
            <a:off x="6281021" y="2059807"/>
            <a:ext cx="137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Observations of impact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CECB870-6E5D-4EAF-A914-2772C4624E96}"/>
              </a:ext>
            </a:extLst>
          </p:cNvPr>
          <p:cNvCxnSpPr>
            <a:cxnSpLocks/>
          </p:cNvCxnSpPr>
          <p:nvPr/>
        </p:nvCxnSpPr>
        <p:spPr>
          <a:xfrm>
            <a:off x="7243548" y="2478818"/>
            <a:ext cx="384987" cy="448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32290F0-DAC7-49B7-9C2F-D432EDA330E6}"/>
              </a:ext>
            </a:extLst>
          </p:cNvPr>
          <p:cNvSpPr txBox="1"/>
          <p:nvPr/>
        </p:nvSpPr>
        <p:spPr>
          <a:xfrm>
            <a:off x="6080493" y="4237377"/>
            <a:ext cx="137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used by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EC0B6C53-A2D1-4D09-BE02-4894F69435DC}"/>
              </a:ext>
            </a:extLst>
          </p:cNvPr>
          <p:cNvSpPr/>
          <p:nvPr/>
        </p:nvSpPr>
        <p:spPr>
          <a:xfrm rot="16200000">
            <a:off x="3166609" y="2975170"/>
            <a:ext cx="150006" cy="240313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7BAF3C9-A28F-4A75-9ECD-F5CB6AEDA582}"/>
              </a:ext>
            </a:extLst>
          </p:cNvPr>
          <p:cNvCxnSpPr>
            <a:cxnSpLocks/>
          </p:cNvCxnSpPr>
          <p:nvPr/>
        </p:nvCxnSpPr>
        <p:spPr>
          <a:xfrm flipV="1">
            <a:off x="3859027" y="3590734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DBE357-0F9A-4126-8AD7-FB16BFB12CEB}"/>
              </a:ext>
            </a:extLst>
          </p:cNvPr>
          <p:cNvCxnSpPr>
            <a:cxnSpLocks/>
          </p:cNvCxnSpPr>
          <p:nvPr/>
        </p:nvCxnSpPr>
        <p:spPr>
          <a:xfrm flipV="1">
            <a:off x="2947725" y="3590734"/>
            <a:ext cx="771097" cy="3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DD8EA0B-AACB-420F-A185-86BD1A2568BE}"/>
              </a:ext>
            </a:extLst>
          </p:cNvPr>
          <p:cNvSpPr txBox="1"/>
          <p:nvPr/>
        </p:nvSpPr>
        <p:spPr>
          <a:xfrm>
            <a:off x="2494336" y="2795870"/>
            <a:ext cx="648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Article viewed</a:t>
            </a:r>
            <a:endParaRPr lang="en-GB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B724BB-5BE2-416E-A4EB-BF4636F130C6}"/>
              </a:ext>
            </a:extLst>
          </p:cNvPr>
          <p:cNvSpPr txBox="1"/>
          <p:nvPr/>
        </p:nvSpPr>
        <p:spPr>
          <a:xfrm>
            <a:off x="3413447" y="2821975"/>
            <a:ext cx="973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PDF downloaded</a:t>
            </a:r>
            <a:endParaRPr lang="en-GB" sz="1400" dirty="0"/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6D8E8DB4-12F9-4D76-8CBD-466B78AD9286}"/>
              </a:ext>
            </a:extLst>
          </p:cNvPr>
          <p:cNvSpPr/>
          <p:nvPr/>
        </p:nvSpPr>
        <p:spPr>
          <a:xfrm rot="16200000">
            <a:off x="6553802" y="3553752"/>
            <a:ext cx="150006" cy="106222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40F9095-F9D5-440E-B7C5-D3C2FEBD5C23}"/>
              </a:ext>
            </a:extLst>
          </p:cNvPr>
          <p:cNvSpPr/>
          <p:nvPr/>
        </p:nvSpPr>
        <p:spPr>
          <a:xfrm>
            <a:off x="4949512" y="2000081"/>
            <a:ext cx="717509" cy="75688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Non-citing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084FB6B-A136-460D-819E-FF8D1AFF82B5}"/>
              </a:ext>
            </a:extLst>
          </p:cNvPr>
          <p:cNvSpPr/>
          <p:nvPr/>
        </p:nvSpPr>
        <p:spPr>
          <a:xfrm>
            <a:off x="2864597" y="1729267"/>
            <a:ext cx="771096" cy="811935"/>
          </a:xfrm>
          <a:prstGeom prst="ellipse">
            <a:avLst/>
          </a:prstGeom>
          <a:solidFill>
            <a:srgbClr val="B2F62A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Mass media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8F262C8-111D-463F-87FC-BBA77DF0698F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1466405" y="2135235"/>
            <a:ext cx="1398192" cy="81632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9B71F636-7F34-45FD-8037-8F14190DB2A8}"/>
              </a:ext>
            </a:extLst>
          </p:cNvPr>
          <p:cNvCxnSpPr>
            <a:cxnSpLocks/>
          </p:cNvCxnSpPr>
          <p:nvPr/>
        </p:nvCxnSpPr>
        <p:spPr>
          <a:xfrm>
            <a:off x="3441894" y="1793255"/>
            <a:ext cx="4629146" cy="1101883"/>
          </a:xfrm>
          <a:prstGeom prst="bentConnector3">
            <a:avLst>
              <a:gd name="adj1" fmla="val 101415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48D68469-F89C-406F-9D23-4A1C2C2164B6}"/>
              </a:ext>
            </a:extLst>
          </p:cNvPr>
          <p:cNvCxnSpPr>
            <a:cxnSpLocks/>
          </p:cNvCxnSpPr>
          <p:nvPr/>
        </p:nvCxnSpPr>
        <p:spPr>
          <a:xfrm>
            <a:off x="3635693" y="2265005"/>
            <a:ext cx="888920" cy="4036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4F016AAC-9F4D-49A7-8363-6B005CABC310}"/>
              </a:ext>
            </a:extLst>
          </p:cNvPr>
          <p:cNvCxnSpPr>
            <a:cxnSpLocks/>
          </p:cNvCxnSpPr>
          <p:nvPr/>
        </p:nvCxnSpPr>
        <p:spPr>
          <a:xfrm>
            <a:off x="3601909" y="1998145"/>
            <a:ext cx="1266507" cy="3460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275066DB-B0E5-46EC-A3A9-0251CA5025E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74323" y="1791905"/>
            <a:ext cx="1642985" cy="6151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C3FEE599-1A98-490C-A1EE-1EE54789F7BB}"/>
              </a:ext>
            </a:extLst>
          </p:cNvPr>
          <p:cNvCxnSpPr>
            <a:cxnSpLocks/>
            <a:stCxn id="30" idx="0"/>
          </p:cNvCxnSpPr>
          <p:nvPr/>
        </p:nvCxnSpPr>
        <p:spPr>
          <a:xfrm rot="16200000" flipV="1">
            <a:off x="2994567" y="1473689"/>
            <a:ext cx="208737" cy="30242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3B149C5-AA5C-4A94-8C42-838B7122D904}"/>
              </a:ext>
            </a:extLst>
          </p:cNvPr>
          <p:cNvCxnSpPr>
            <a:cxnSpLocks/>
            <a:stCxn id="36" idx="6"/>
            <a:endCxn id="31" idx="0"/>
          </p:cNvCxnSpPr>
          <p:nvPr/>
        </p:nvCxnSpPr>
        <p:spPr>
          <a:xfrm>
            <a:off x="2947725" y="1277979"/>
            <a:ext cx="2360542" cy="72210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00F2FC67-DC82-4BB4-BE50-CF491CFA622D}"/>
              </a:ext>
            </a:extLst>
          </p:cNvPr>
          <p:cNvCxnSpPr>
            <a:cxnSpLocks/>
          </p:cNvCxnSpPr>
          <p:nvPr/>
        </p:nvCxnSpPr>
        <p:spPr>
          <a:xfrm>
            <a:off x="2946676" y="1148597"/>
            <a:ext cx="3301724" cy="1524623"/>
          </a:xfrm>
          <a:prstGeom prst="bentConnector3">
            <a:avLst>
              <a:gd name="adj1" fmla="val 100517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0885558D-809C-45D9-B5EB-0D609B46AFA1}"/>
              </a:ext>
            </a:extLst>
          </p:cNvPr>
          <p:cNvCxnSpPr>
            <a:cxnSpLocks/>
            <a:stCxn id="36" idx="3"/>
            <a:endCxn id="7" idx="1"/>
          </p:cNvCxnSpPr>
          <p:nvPr/>
        </p:nvCxnSpPr>
        <p:spPr>
          <a:xfrm rot="16200000" flipH="1">
            <a:off x="1489251" y="2233835"/>
            <a:ext cx="1762582" cy="62844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53F43D29-5707-490E-87A7-3911AA5F6064}"/>
              </a:ext>
            </a:extLst>
          </p:cNvPr>
          <p:cNvSpPr/>
          <p:nvPr/>
        </p:nvSpPr>
        <p:spPr>
          <a:xfrm>
            <a:off x="7770634" y="1820353"/>
            <a:ext cx="1330037" cy="136941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Policy / social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CCF8877-5CF2-49A1-AEF8-D0CDB5B5BD20}"/>
              </a:ext>
            </a:extLst>
          </p:cNvPr>
          <p:cNvSpPr/>
          <p:nvPr/>
        </p:nvSpPr>
        <p:spPr>
          <a:xfrm>
            <a:off x="7779674" y="658492"/>
            <a:ext cx="1330037" cy="136941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Patents / economy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7CE780D-CBA3-4E5C-A58F-FEE33E91A613}"/>
              </a:ext>
            </a:extLst>
          </p:cNvPr>
          <p:cNvSpPr/>
          <p:nvPr/>
        </p:nvSpPr>
        <p:spPr>
          <a:xfrm>
            <a:off x="6546962" y="658492"/>
            <a:ext cx="1373876" cy="140131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Wikipedia / Education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A413AA8-F358-4047-B9D9-669A4A839180}"/>
              </a:ext>
            </a:extLst>
          </p:cNvPr>
          <p:cNvCxnSpPr>
            <a:cxnSpLocks/>
          </p:cNvCxnSpPr>
          <p:nvPr/>
        </p:nvCxnSpPr>
        <p:spPr>
          <a:xfrm flipV="1">
            <a:off x="7540598" y="2039564"/>
            <a:ext cx="512618" cy="1261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04D75F0-3990-4EF4-9CBB-8D1FFD9262F0}"/>
              </a:ext>
            </a:extLst>
          </p:cNvPr>
          <p:cNvCxnSpPr>
            <a:cxnSpLocks/>
          </p:cNvCxnSpPr>
          <p:nvPr/>
        </p:nvCxnSpPr>
        <p:spPr>
          <a:xfrm>
            <a:off x="7472072" y="2438021"/>
            <a:ext cx="436494" cy="1031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BE2E021-539A-4838-B9DB-CBB478057F21}"/>
              </a:ext>
            </a:extLst>
          </p:cNvPr>
          <p:cNvCxnSpPr>
            <a:cxnSpLocks/>
          </p:cNvCxnSpPr>
          <p:nvPr/>
        </p:nvCxnSpPr>
        <p:spPr>
          <a:xfrm flipV="1">
            <a:off x="6736653" y="1845830"/>
            <a:ext cx="231261" cy="2481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7648DDD4-AC2B-4CD1-B48F-2D64018D5AA1}"/>
              </a:ext>
            </a:extLst>
          </p:cNvPr>
          <p:cNvCxnSpPr>
            <a:cxnSpLocks/>
            <a:stCxn id="31" idx="6"/>
            <a:endCxn id="44" idx="3"/>
          </p:cNvCxnSpPr>
          <p:nvPr/>
        </p:nvCxnSpPr>
        <p:spPr>
          <a:xfrm flipV="1">
            <a:off x="5667021" y="1854589"/>
            <a:ext cx="1081140" cy="5239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7EEFA911-8AEF-42C7-8044-CF8F77D04BDF}"/>
              </a:ext>
            </a:extLst>
          </p:cNvPr>
          <p:cNvCxnSpPr>
            <a:cxnSpLocks/>
            <a:stCxn id="31" idx="6"/>
            <a:endCxn id="43" idx="3"/>
          </p:cNvCxnSpPr>
          <p:nvPr/>
        </p:nvCxnSpPr>
        <p:spPr>
          <a:xfrm flipV="1">
            <a:off x="5667021" y="1827358"/>
            <a:ext cx="2307432" cy="55116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03DC1B88-818A-44B1-B77C-2A38A6216DAC}"/>
              </a:ext>
            </a:extLst>
          </p:cNvPr>
          <p:cNvCxnSpPr>
            <a:cxnSpLocks/>
            <a:endCxn id="42" idx="2"/>
          </p:cNvCxnSpPr>
          <p:nvPr/>
        </p:nvCxnSpPr>
        <p:spPr>
          <a:xfrm>
            <a:off x="5621867" y="2501124"/>
            <a:ext cx="2148767" cy="393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E51C0F93-292F-4707-B958-FB3641C014BD}"/>
              </a:ext>
            </a:extLst>
          </p:cNvPr>
          <p:cNvSpPr/>
          <p:nvPr/>
        </p:nvSpPr>
        <p:spPr>
          <a:xfrm>
            <a:off x="4244576" y="4553948"/>
            <a:ext cx="771096" cy="8119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Blogs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8CE7E2E-1912-4B20-A70D-CE1FFC79A2F0}"/>
              </a:ext>
            </a:extLst>
          </p:cNvPr>
          <p:cNvSpPr/>
          <p:nvPr/>
        </p:nvSpPr>
        <p:spPr>
          <a:xfrm>
            <a:off x="5485516" y="4620760"/>
            <a:ext cx="867828" cy="8119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Post Pub. Review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4C28D2C3-2948-4DE3-9EC4-7BFC8C061C4A}"/>
              </a:ext>
            </a:extLst>
          </p:cNvPr>
          <p:cNvCxnSpPr>
            <a:cxnSpLocks/>
            <a:endCxn id="50" idx="2"/>
          </p:cNvCxnSpPr>
          <p:nvPr/>
        </p:nvCxnSpPr>
        <p:spPr>
          <a:xfrm rot="16200000" flipH="1">
            <a:off x="2507740" y="3223080"/>
            <a:ext cx="2412206" cy="1061466"/>
          </a:xfrm>
          <a:prstGeom prst="bentConnector2">
            <a:avLst/>
          </a:prstGeom>
          <a:ln>
            <a:prstDash val="sysDash"/>
            <a:headEnd type="arrow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34254AFB-D470-4ACD-84D2-B7E2D4427915}"/>
              </a:ext>
            </a:extLst>
          </p:cNvPr>
          <p:cNvCxnSpPr>
            <a:cxnSpLocks/>
            <a:stCxn id="42" idx="5"/>
            <a:endCxn id="50" idx="4"/>
          </p:cNvCxnSpPr>
          <p:nvPr/>
        </p:nvCxnSpPr>
        <p:spPr>
          <a:xfrm rot="5400000">
            <a:off x="5579676" y="2039667"/>
            <a:ext cx="2376664" cy="4275768"/>
          </a:xfrm>
          <a:prstGeom prst="bentConnector3">
            <a:avLst>
              <a:gd name="adj1" fmla="val 109619"/>
            </a:avLst>
          </a:prstGeom>
          <a:ln>
            <a:prstDash val="sysDash"/>
            <a:headEnd type="arrow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43AB0B66-3776-4CCE-A5E2-0A7D1BD5F4D5}"/>
              </a:ext>
            </a:extLst>
          </p:cNvPr>
          <p:cNvCxnSpPr>
            <a:cxnSpLocks/>
          </p:cNvCxnSpPr>
          <p:nvPr/>
        </p:nvCxnSpPr>
        <p:spPr>
          <a:xfrm flipV="1">
            <a:off x="4718050" y="4292945"/>
            <a:ext cx="3295631" cy="258196"/>
          </a:xfrm>
          <a:prstGeom prst="bentConnector2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466177CD-1668-4639-83FD-C1EA5430C8E9}"/>
              </a:ext>
            </a:extLst>
          </p:cNvPr>
          <p:cNvCxnSpPr>
            <a:cxnSpLocks/>
            <a:stCxn id="51" idx="6"/>
            <a:endCxn id="20" idx="5"/>
          </p:cNvCxnSpPr>
          <p:nvPr/>
        </p:nvCxnSpPr>
        <p:spPr>
          <a:xfrm flipV="1">
            <a:off x="6353344" y="4071265"/>
            <a:ext cx="2025462" cy="955463"/>
          </a:xfrm>
          <a:prstGeom prst="bentConnector2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8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12483B-5743-4860-B0C0-DF33911887D8}"/>
              </a:ext>
            </a:extLst>
          </p:cNvPr>
          <p:cNvSpPr txBox="1"/>
          <p:nvPr/>
        </p:nvSpPr>
        <p:spPr>
          <a:xfrm>
            <a:off x="645392" y="687614"/>
            <a:ext cx="785321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Implications</a:t>
            </a:r>
            <a:br>
              <a:rPr lang="en-GB" sz="2400" b="1" dirty="0"/>
            </a:br>
            <a:endParaRPr lang="en-GB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Altmetrics represents reports data that is much more complex than traditionally available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Computations are harder; there are issues of ‘big data’, and data curation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Time and research is providing clarity to our understanding and interpretation of Altmetric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Three stages maybe distinguished in the impact pathway:</a:t>
            </a:r>
            <a:endParaRPr lang="en-GB" sz="2000" b="1" dirty="0"/>
          </a:p>
          <a:p>
            <a:pPr marL="1371600" lvl="2" indent="-457200">
              <a:buFont typeface="+mj-lt"/>
              <a:buAutoNum type="arabicPeriod"/>
            </a:pPr>
            <a:r>
              <a:rPr lang="en-GB" sz="2000" b="1" dirty="0"/>
              <a:t>Dissemination and propagation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000" b="1" dirty="0"/>
              <a:t>Reputation and utility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000" b="1" dirty="0"/>
              <a:t>Broader impact</a:t>
            </a:r>
          </a:p>
          <a:p>
            <a:endParaRPr lang="en-GB" sz="2400" dirty="0"/>
          </a:p>
          <a:p>
            <a:r>
              <a:rPr lang="en-GB" sz="2400" dirty="0"/>
              <a:t>	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940C1A-78D7-4C9B-B110-2FD22EC66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3761" y="0"/>
            <a:ext cx="1360239" cy="5384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9FB7D2-387F-4DF6-80C9-B70B5C14FF84}"/>
              </a:ext>
            </a:extLst>
          </p:cNvPr>
          <p:cNvSpPr txBox="1"/>
          <p:nvPr/>
        </p:nvSpPr>
        <p:spPr>
          <a:xfrm>
            <a:off x="3319670" y="6092687"/>
            <a:ext cx="1868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@herrison</a:t>
            </a:r>
          </a:p>
        </p:txBody>
      </p:sp>
    </p:spTree>
    <p:extLst>
      <p:ext uri="{BB962C8B-B14F-4D97-AF65-F5344CB8AC3E}">
        <p14:creationId xmlns:p14="http://schemas.microsoft.com/office/powerpoint/2010/main" val="4174020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12483B-5743-4860-B0C0-DF33911887D8}"/>
              </a:ext>
            </a:extLst>
          </p:cNvPr>
          <p:cNvSpPr txBox="1"/>
          <p:nvPr/>
        </p:nvSpPr>
        <p:spPr>
          <a:xfrm>
            <a:off x="650241" y="844776"/>
            <a:ext cx="78532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A brief background to altmetrics</a:t>
            </a:r>
            <a:br>
              <a:rPr lang="en-GB" sz="2400" b="1" dirty="0"/>
            </a:b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The name, “altmetrics” is a few years old</a:t>
            </a:r>
            <a:br>
              <a:rPr lang="en-GB" sz="2400" dirty="0"/>
            </a:b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The field has its origins in many different areas, similar to </a:t>
            </a:r>
            <a:r>
              <a:rPr lang="en-GB" sz="2400" dirty="0" err="1"/>
              <a:t>scientometrics</a:t>
            </a:r>
            <a:br>
              <a:rPr lang="en-GB" sz="2400" dirty="0"/>
            </a:b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Currently, approximately 500 research papers with ‘altmetrics’ in title or abstract</a:t>
            </a:r>
            <a:br>
              <a:rPr lang="en-GB" sz="2400" dirty="0"/>
            </a:b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Conferences, a journal, books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940C1A-78D7-4C9B-B110-2FD22EC66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3761" y="0"/>
            <a:ext cx="1360239" cy="5384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9FB7D2-387F-4DF6-80C9-B70B5C14FF84}"/>
              </a:ext>
            </a:extLst>
          </p:cNvPr>
          <p:cNvSpPr txBox="1"/>
          <p:nvPr/>
        </p:nvSpPr>
        <p:spPr>
          <a:xfrm>
            <a:off x="3319670" y="6092687"/>
            <a:ext cx="1868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@herrison</a:t>
            </a:r>
          </a:p>
        </p:txBody>
      </p:sp>
    </p:spTree>
    <p:extLst>
      <p:ext uri="{BB962C8B-B14F-4D97-AF65-F5344CB8AC3E}">
        <p14:creationId xmlns:p14="http://schemas.microsoft.com/office/powerpoint/2010/main" val="561177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12483B-5743-4860-B0C0-DF33911887D8}"/>
              </a:ext>
            </a:extLst>
          </p:cNvPr>
          <p:cNvSpPr txBox="1"/>
          <p:nvPr/>
        </p:nvSpPr>
        <p:spPr>
          <a:xfrm>
            <a:off x="645392" y="607181"/>
            <a:ext cx="78532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The impact pathway #1: dissemination and propagation</a:t>
            </a:r>
            <a:br>
              <a:rPr lang="en-GB" sz="2400" b="1" dirty="0"/>
            </a:br>
            <a:endParaRPr lang="en-GB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From the moment a paper is published, whether on a pre-print server or a journal page, human activity starts to create data</a:t>
            </a:r>
            <a:br>
              <a:rPr lang="en-GB" sz="2400" dirty="0"/>
            </a:b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Twitter, Mendeley etc. gives insights into who is aware of and exchanging a paper</a:t>
            </a:r>
            <a:br>
              <a:rPr lang="en-GB" sz="2400" dirty="0"/>
            </a:b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This data can be informative very early on: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Identifying papers that have a higher probability of higher rates of citation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Page views are promoted for richer social media engagement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Are the right communities engaging with the research output?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940C1A-78D7-4C9B-B110-2FD22EC66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3761" y="0"/>
            <a:ext cx="1360239" cy="5384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9FB7D2-387F-4DF6-80C9-B70B5C14FF84}"/>
              </a:ext>
            </a:extLst>
          </p:cNvPr>
          <p:cNvSpPr txBox="1"/>
          <p:nvPr/>
        </p:nvSpPr>
        <p:spPr>
          <a:xfrm>
            <a:off x="3319670" y="6092687"/>
            <a:ext cx="1868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@herrison</a:t>
            </a:r>
          </a:p>
        </p:txBody>
      </p:sp>
    </p:spTree>
    <p:extLst>
      <p:ext uri="{BB962C8B-B14F-4D97-AF65-F5344CB8AC3E}">
        <p14:creationId xmlns:p14="http://schemas.microsoft.com/office/powerpoint/2010/main" val="3598567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E5D3A2A4-B3E8-404A-8241-7B327BC6D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487" y="0"/>
            <a:ext cx="8493759" cy="892437"/>
          </a:xfrm>
        </p:spPr>
        <p:txBody>
          <a:bodyPr/>
          <a:lstStyle/>
          <a:p>
            <a:r>
              <a:rPr lang="en-GB" dirty="0"/>
              <a:t>Relationship between social and scholarly networks</a:t>
            </a:r>
          </a:p>
        </p:txBody>
      </p:sp>
      <p:pic>
        <p:nvPicPr>
          <p:cNvPr id="36" name="Picture 35" descr="https://lh4.googleusercontent.com/3En8uUViTXhOLmPey1-W6sxFwoBfHdDIkhQWPUXqYvYXYbTpmVVDRYUw5_YQVmfrJH7zw-H2vAskqK4Bb1Y6uWKiqFp-2fanzlCfkAupuxk2eOBzXL7l-u1_4MzVmjWTv_h54R_t">
            <a:extLst>
              <a:ext uri="{FF2B5EF4-FFF2-40B4-BE49-F238E27FC236}">
                <a16:creationId xmlns:a16="http://schemas.microsoft.com/office/drawing/2014/main" id="{6AE2F08D-701E-4545-A4A3-FDC47209B1F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85" y="1084893"/>
            <a:ext cx="8437501" cy="4989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978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12483B-5743-4860-B0C0-DF33911887D8}"/>
              </a:ext>
            </a:extLst>
          </p:cNvPr>
          <p:cNvSpPr txBox="1"/>
          <p:nvPr/>
        </p:nvSpPr>
        <p:spPr>
          <a:xfrm>
            <a:off x="645392" y="586014"/>
            <a:ext cx="785321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The impact pathway #2: reputation and utility</a:t>
            </a:r>
            <a:br>
              <a:rPr lang="en-GB" sz="2400" b="1" dirty="0"/>
            </a:br>
            <a:endParaRPr lang="en-GB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After a paper has circulated, and acquired a reputation, readers form (and occasionally share) opinions of its purpose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This is probably the most challenging stage to ascertain, very little activity is public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Sources include: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Blogs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Mass media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Wikipedia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Post-publication peer reviews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940C1A-78D7-4C9B-B110-2FD22EC66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3761" y="0"/>
            <a:ext cx="1360239" cy="5384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9FB7D2-387F-4DF6-80C9-B70B5C14FF84}"/>
              </a:ext>
            </a:extLst>
          </p:cNvPr>
          <p:cNvSpPr txBox="1"/>
          <p:nvPr/>
        </p:nvSpPr>
        <p:spPr>
          <a:xfrm>
            <a:off x="3319670" y="6092687"/>
            <a:ext cx="1868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@herrison</a:t>
            </a:r>
          </a:p>
        </p:txBody>
      </p:sp>
    </p:spTree>
    <p:extLst>
      <p:ext uri="{BB962C8B-B14F-4D97-AF65-F5344CB8AC3E}">
        <p14:creationId xmlns:p14="http://schemas.microsoft.com/office/powerpoint/2010/main" val="1154692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12483B-5743-4860-B0C0-DF33911887D8}"/>
              </a:ext>
            </a:extLst>
          </p:cNvPr>
          <p:cNvSpPr txBox="1"/>
          <p:nvPr/>
        </p:nvSpPr>
        <p:spPr>
          <a:xfrm>
            <a:off x="645392" y="586014"/>
            <a:ext cx="78532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The impact pathway #3: broader impact</a:t>
            </a:r>
            <a:br>
              <a:rPr lang="en-GB" sz="2400" b="1" dirty="0"/>
            </a:br>
            <a:endParaRPr lang="en-GB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Impact occurs when research output affects the </a:t>
            </a:r>
            <a:r>
              <a:rPr lang="en-GB" sz="2400" i="1" dirty="0"/>
              <a:t>status quo</a:t>
            </a:r>
            <a:endParaRPr lang="en-GB" sz="2000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The context of the impact – where the effect is made – provides evidence of the outcome of the impact – and is provided by research into social norms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For example: for </a:t>
            </a:r>
            <a:r>
              <a:rPr lang="en-GB" sz="2400" i="1" dirty="0"/>
              <a:t>educational impact</a:t>
            </a:r>
            <a:r>
              <a:rPr lang="en-GB" sz="2400" dirty="0"/>
              <a:t>, we could look at F1000 reviewer tags, Wikipedia, syllabus, Mendeley. For </a:t>
            </a:r>
            <a:r>
              <a:rPr lang="en-GB" sz="2400" i="1" dirty="0"/>
              <a:t>industrial impact</a:t>
            </a:r>
            <a:r>
              <a:rPr lang="en-GB" sz="2400" dirty="0"/>
              <a:t> – patents, technical documents, Mendeley. </a:t>
            </a:r>
            <a:r>
              <a:rPr lang="en-GB" sz="2400" i="1" dirty="0"/>
              <a:t>Social impact, </a:t>
            </a:r>
            <a:r>
              <a:rPr lang="en-GB" sz="2400" i="1"/>
              <a:t>academic impact, etc</a:t>
            </a: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940C1A-78D7-4C9B-B110-2FD22EC66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3761" y="0"/>
            <a:ext cx="1360239" cy="5384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9FB7D2-387F-4DF6-80C9-B70B5C14FF84}"/>
              </a:ext>
            </a:extLst>
          </p:cNvPr>
          <p:cNvSpPr txBox="1"/>
          <p:nvPr/>
        </p:nvSpPr>
        <p:spPr>
          <a:xfrm>
            <a:off x="3319670" y="6092687"/>
            <a:ext cx="1868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@herrison</a:t>
            </a:r>
          </a:p>
        </p:txBody>
      </p:sp>
    </p:spTree>
    <p:extLst>
      <p:ext uri="{BB962C8B-B14F-4D97-AF65-F5344CB8AC3E}">
        <p14:creationId xmlns:p14="http://schemas.microsoft.com/office/powerpoint/2010/main" val="2724432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940C1A-78D7-4C9B-B110-2FD22EC66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3761" y="0"/>
            <a:ext cx="1360239" cy="538428"/>
          </a:xfrm>
          <a:prstGeom prst="rect">
            <a:avLst/>
          </a:prstGeom>
        </p:spPr>
      </p:pic>
      <p:pic>
        <p:nvPicPr>
          <p:cNvPr id="3" name="Picture 2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BEC7D0A-8799-45CD-B09F-35C570BD9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080" y="633412"/>
            <a:ext cx="4863717" cy="6136505"/>
          </a:xfrm>
          <a:prstGeom prst="rect">
            <a:avLst/>
          </a:prstGeom>
        </p:spPr>
      </p:pic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DE03ED3-AE8D-488A-887A-8BE22BB34A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4150" y="633412"/>
            <a:ext cx="4801750" cy="61522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12483B-5743-4860-B0C0-DF33911887D8}"/>
              </a:ext>
            </a:extLst>
          </p:cNvPr>
          <p:cNvSpPr txBox="1"/>
          <p:nvPr/>
        </p:nvSpPr>
        <p:spPr>
          <a:xfrm>
            <a:off x="223366" y="88083"/>
            <a:ext cx="7853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The areas of study underlying altmetrics (free version of Dimensions - app.dimensions.ai)</a:t>
            </a:r>
          </a:p>
        </p:txBody>
      </p:sp>
    </p:spTree>
    <p:extLst>
      <p:ext uri="{BB962C8B-B14F-4D97-AF65-F5344CB8AC3E}">
        <p14:creationId xmlns:p14="http://schemas.microsoft.com/office/powerpoint/2010/main" val="2668374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12483B-5743-4860-B0C0-DF33911887D8}"/>
              </a:ext>
            </a:extLst>
          </p:cNvPr>
          <p:cNvSpPr txBox="1"/>
          <p:nvPr/>
        </p:nvSpPr>
        <p:spPr>
          <a:xfrm>
            <a:off x="645392" y="687614"/>
            <a:ext cx="78532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The original ambitions of the Altmetrics Manifesto</a:t>
            </a:r>
            <a:br>
              <a:rPr lang="en-GB" sz="2400" b="1" dirty="0"/>
            </a:b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Three problems identified: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400" dirty="0"/>
              <a:t>Peer-review is outdated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400" dirty="0"/>
              <a:t>Citations are slow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400" dirty="0"/>
              <a:t>Journal metrics are in appropriate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Altmetrics were seen as a way of solving these problems, (1) through crowd-sourcing peer review, (2) by being faster than citations, (3) more appropriate at an article-level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J. Priem, D. </a:t>
            </a:r>
            <a:r>
              <a:rPr lang="en-GB" dirty="0" err="1"/>
              <a:t>Taraborelli</a:t>
            </a:r>
            <a:r>
              <a:rPr lang="en-GB" dirty="0"/>
              <a:t>, P. </a:t>
            </a:r>
            <a:r>
              <a:rPr lang="en-GB" dirty="0" err="1"/>
              <a:t>Groth</a:t>
            </a:r>
            <a:r>
              <a:rPr lang="en-GB" dirty="0"/>
              <a:t>, C. </a:t>
            </a:r>
            <a:r>
              <a:rPr lang="en-GB" dirty="0" err="1"/>
              <a:t>Neylon</a:t>
            </a:r>
            <a:r>
              <a:rPr lang="en-GB" dirty="0"/>
              <a:t> (2010), </a:t>
            </a:r>
            <a:r>
              <a:rPr lang="en-GB" dirty="0">
                <a:hlinkClick r:id="rId2" tooltip="Alt-metrics: A manifesto"/>
              </a:rPr>
              <a:t>Altmetrics: A manifesto</a:t>
            </a:r>
            <a:r>
              <a:rPr lang="en-GB" dirty="0"/>
              <a:t>, 26 October 2010. </a:t>
            </a:r>
            <a:r>
              <a:rPr lang="en-GB" dirty="0">
                <a:hlinkClick r:id="rId2"/>
              </a:rPr>
              <a:t>http://altmetrics.org/manifesto</a:t>
            </a: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940C1A-78D7-4C9B-B110-2FD22EC66C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3761" y="0"/>
            <a:ext cx="1360239" cy="5384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9FB7D2-387F-4DF6-80C9-B70B5C14FF84}"/>
              </a:ext>
            </a:extLst>
          </p:cNvPr>
          <p:cNvSpPr txBox="1"/>
          <p:nvPr/>
        </p:nvSpPr>
        <p:spPr>
          <a:xfrm>
            <a:off x="3319670" y="6092687"/>
            <a:ext cx="1868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@herrison</a:t>
            </a:r>
          </a:p>
        </p:txBody>
      </p:sp>
    </p:spTree>
    <p:extLst>
      <p:ext uri="{BB962C8B-B14F-4D97-AF65-F5344CB8AC3E}">
        <p14:creationId xmlns:p14="http://schemas.microsoft.com/office/powerpoint/2010/main" val="4277500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12483B-5743-4860-B0C0-DF33911887D8}"/>
              </a:ext>
            </a:extLst>
          </p:cNvPr>
          <p:cNvSpPr txBox="1"/>
          <p:nvPr/>
        </p:nvSpPr>
        <p:spPr>
          <a:xfrm>
            <a:off x="645392" y="687614"/>
            <a:ext cx="78532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Early research into altmetrics</a:t>
            </a:r>
            <a:br>
              <a:rPr lang="en-GB" sz="2400" b="1" dirty="0"/>
            </a:br>
            <a:endParaRPr lang="en-GB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Focus was on correlation with citation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400" dirty="0"/>
              <a:t>Issues with coverage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400" dirty="0"/>
              <a:t>Skewness of data for both fields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Variations discovered in discipline and country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Early attempts to classify ‘flavours’ or ‘types’ of altmetrics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940C1A-78D7-4C9B-B110-2FD22EC66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3761" y="0"/>
            <a:ext cx="1360239" cy="5384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9FB7D2-387F-4DF6-80C9-B70B5C14FF84}"/>
              </a:ext>
            </a:extLst>
          </p:cNvPr>
          <p:cNvSpPr txBox="1"/>
          <p:nvPr/>
        </p:nvSpPr>
        <p:spPr>
          <a:xfrm>
            <a:off x="3319670" y="6092687"/>
            <a:ext cx="1868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@herrison</a:t>
            </a:r>
          </a:p>
        </p:txBody>
      </p:sp>
    </p:spTree>
    <p:extLst>
      <p:ext uri="{BB962C8B-B14F-4D97-AF65-F5344CB8AC3E}">
        <p14:creationId xmlns:p14="http://schemas.microsoft.com/office/powerpoint/2010/main" val="945736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E82FC48F-E959-4D1F-97BA-3FEB07EBBE1B}"/>
              </a:ext>
            </a:extLst>
          </p:cNvPr>
          <p:cNvSpPr txBox="1">
            <a:spLocks/>
          </p:cNvSpPr>
          <p:nvPr/>
        </p:nvSpPr>
        <p:spPr bwMode="auto">
          <a:xfrm>
            <a:off x="857099" y="-50839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6070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2140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8211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4281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80351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6421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2491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8562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0" kern="0" dirty="0"/>
              <a:t>Citation vs Social Network Activity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588FEFE5-528D-4209-9200-B64480C0C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809850"/>
              </p:ext>
            </p:extLst>
          </p:nvPr>
        </p:nvGraphicFramePr>
        <p:xfrm>
          <a:off x="279410" y="478087"/>
          <a:ext cx="5090949" cy="5274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A4C169C1-3061-4B0B-9998-1912098DD9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6760509"/>
              </p:ext>
            </p:extLst>
          </p:nvPr>
        </p:nvGraphicFramePr>
        <p:xfrm>
          <a:off x="4400397" y="531976"/>
          <a:ext cx="5699777" cy="5095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5CF71CCD-B66C-451C-A15E-C8F5490C74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2738053"/>
              </p:ext>
            </p:extLst>
          </p:nvPr>
        </p:nvGraphicFramePr>
        <p:xfrm>
          <a:off x="23138606" y="11754935"/>
          <a:ext cx="7924800" cy="792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06927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E82FC48F-E959-4D1F-97BA-3FEB07EBBE1B}"/>
              </a:ext>
            </a:extLst>
          </p:cNvPr>
          <p:cNvSpPr txBox="1">
            <a:spLocks/>
          </p:cNvSpPr>
          <p:nvPr/>
        </p:nvSpPr>
        <p:spPr bwMode="auto">
          <a:xfrm>
            <a:off x="857099" y="-50839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6070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2140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8211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4281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80351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6421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2491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8562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0" kern="0" dirty="0"/>
              <a:t>Citation vs Scholarly Network Activity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588FEFE5-528D-4209-9200-B64480C0CDB1}"/>
              </a:ext>
            </a:extLst>
          </p:cNvPr>
          <p:cNvGraphicFramePr>
            <a:graphicFrameLocks/>
          </p:cNvGraphicFramePr>
          <p:nvPr/>
        </p:nvGraphicFramePr>
        <p:xfrm>
          <a:off x="279410" y="478087"/>
          <a:ext cx="5090949" cy="5274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1B3FDC1-0425-4C64-B1F9-EE4C88135B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7865165"/>
              </p:ext>
            </p:extLst>
          </p:nvPr>
        </p:nvGraphicFramePr>
        <p:xfrm>
          <a:off x="4484373" y="634960"/>
          <a:ext cx="4901168" cy="4937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8A0B165-4CF5-4235-83E7-6AC4591A56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2738053"/>
              </p:ext>
            </p:extLst>
          </p:nvPr>
        </p:nvGraphicFramePr>
        <p:xfrm>
          <a:off x="23138606" y="11754935"/>
          <a:ext cx="7924800" cy="792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8522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E82FC48F-E959-4D1F-97BA-3FEB07EBBE1B}"/>
              </a:ext>
            </a:extLst>
          </p:cNvPr>
          <p:cNvSpPr txBox="1">
            <a:spLocks/>
          </p:cNvSpPr>
          <p:nvPr/>
        </p:nvSpPr>
        <p:spPr bwMode="auto">
          <a:xfrm>
            <a:off x="857099" y="-50839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6070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2140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8211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4281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80351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6421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2491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8562" algn="l" defTabSz="2952140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0" kern="0" dirty="0"/>
              <a:t>Citation versus Mass Media News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588FEFE5-528D-4209-9200-B64480C0CDB1}"/>
              </a:ext>
            </a:extLst>
          </p:cNvPr>
          <p:cNvGraphicFramePr>
            <a:graphicFrameLocks/>
          </p:cNvGraphicFramePr>
          <p:nvPr/>
        </p:nvGraphicFramePr>
        <p:xfrm>
          <a:off x="279410" y="478087"/>
          <a:ext cx="5090949" cy="5274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8938D0A-973B-48D0-8B43-4FDDCB7329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90831"/>
              </p:ext>
            </p:extLst>
          </p:nvPr>
        </p:nvGraphicFramePr>
        <p:xfrm>
          <a:off x="4400399" y="556046"/>
          <a:ext cx="5515761" cy="5197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9483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68DC430-EAFB-4622-BF15-F0F4D3FA32F3}"/>
              </a:ext>
            </a:extLst>
          </p:cNvPr>
          <p:cNvSpPr txBox="1"/>
          <p:nvPr/>
        </p:nvSpPr>
        <p:spPr>
          <a:xfrm>
            <a:off x="645392" y="687614"/>
            <a:ext cx="785321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Gill Sans Light"/>
              </a:rPr>
              <a:t>The human-</a:t>
            </a:r>
            <a:r>
              <a:rPr lang="en-GB" sz="3200" dirty="0" err="1">
                <a:latin typeface="Gill Sans Light"/>
              </a:rPr>
              <a:t>centered</a:t>
            </a:r>
            <a:r>
              <a:rPr lang="en-GB" sz="3200" dirty="0">
                <a:latin typeface="Gill Sans Light"/>
              </a:rPr>
              <a:t> impact pathway</a:t>
            </a:r>
          </a:p>
          <a:p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	Context is the key to understanding breadth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Research allows us to understand how rich the communication and impact pathways are.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From: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D2341B-0F3E-411C-B3F4-96C6CF378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3761" y="0"/>
            <a:ext cx="1360239" cy="53842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36F7A8-6474-4CFA-BA8E-642529A56DD3}"/>
              </a:ext>
            </a:extLst>
          </p:cNvPr>
          <p:cNvSpPr txBox="1"/>
          <p:nvPr/>
        </p:nvSpPr>
        <p:spPr>
          <a:xfrm>
            <a:off x="3319670" y="6092687"/>
            <a:ext cx="1868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@herrison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296D35D-72FD-4A97-A1E4-ECF8C3E4AA39}"/>
              </a:ext>
            </a:extLst>
          </p:cNvPr>
          <p:cNvSpPr/>
          <p:nvPr/>
        </p:nvSpPr>
        <p:spPr>
          <a:xfrm>
            <a:off x="2113913" y="3119460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Original Article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55255DA-5FFA-4801-B852-30FD496F2A76}"/>
              </a:ext>
            </a:extLst>
          </p:cNvPr>
          <p:cNvSpPr/>
          <p:nvPr/>
        </p:nvSpPr>
        <p:spPr>
          <a:xfrm>
            <a:off x="5700051" y="3131860"/>
            <a:ext cx="1330037" cy="1369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Following Article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8ABDAB4-F39D-442F-9FF5-F2B7AEF034E8}"/>
              </a:ext>
            </a:extLst>
          </p:cNvPr>
          <p:cNvCxnSpPr/>
          <p:nvPr/>
        </p:nvCxnSpPr>
        <p:spPr>
          <a:xfrm>
            <a:off x="3500096" y="3816566"/>
            <a:ext cx="21438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C55FDC-D55F-46B5-B533-8A9483C8D6D7}"/>
              </a:ext>
            </a:extLst>
          </p:cNvPr>
          <p:cNvSpPr txBox="1"/>
          <p:nvPr/>
        </p:nvSpPr>
        <p:spPr>
          <a:xfrm>
            <a:off x="4418871" y="2626606"/>
            <a:ext cx="137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Impact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7E0E1E3-F762-41F8-8B3B-ADAD0BDE7060}"/>
              </a:ext>
            </a:extLst>
          </p:cNvPr>
          <p:cNvCxnSpPr>
            <a:stCxn id="10" idx="2"/>
          </p:cNvCxnSpPr>
          <p:nvPr/>
        </p:nvCxnSpPr>
        <p:spPr>
          <a:xfrm>
            <a:off x="5105765" y="2995938"/>
            <a:ext cx="538139" cy="3204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32BB1CF-9206-437C-96A9-8802121F2D14}"/>
              </a:ext>
            </a:extLst>
          </p:cNvPr>
          <p:cNvSpPr txBox="1"/>
          <p:nvPr/>
        </p:nvSpPr>
        <p:spPr>
          <a:xfrm>
            <a:off x="4001047" y="3903030"/>
            <a:ext cx="137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arrow" panose="020B0606020202030204" pitchFamily="34" charset="0"/>
              </a:rPr>
              <a:t>Is cited by</a:t>
            </a:r>
          </a:p>
        </p:txBody>
      </p:sp>
    </p:spTree>
    <p:extLst>
      <p:ext uri="{BB962C8B-B14F-4D97-AF65-F5344CB8AC3E}">
        <p14:creationId xmlns:p14="http://schemas.microsoft.com/office/powerpoint/2010/main" val="1424549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Custom Design">
  <a:themeElements>
    <a:clrScheme name="Custom 25">
      <a:dk1>
        <a:sysClr val="windowText" lastClr="000000"/>
      </a:dk1>
      <a:lt1>
        <a:sysClr val="window" lastClr="FFFFFF"/>
      </a:lt1>
      <a:dk2>
        <a:srgbClr val="6E6F6F"/>
      </a:dk2>
      <a:lt2>
        <a:srgbClr val="646565"/>
      </a:lt2>
      <a:accent1>
        <a:srgbClr val="2892A0"/>
      </a:accent1>
      <a:accent2>
        <a:srgbClr val="278F9D"/>
      </a:accent2>
      <a:accent3>
        <a:srgbClr val="CF122B"/>
      </a:accent3>
      <a:accent4>
        <a:srgbClr val="C91129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28965</TotalTime>
  <Words>580</Words>
  <Application>Microsoft Office PowerPoint</Application>
  <PresentationFormat>On-screen Show (4:3)</PresentationFormat>
  <Paragraphs>185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Narrow</vt:lpstr>
      <vt:lpstr>Calibri</vt:lpstr>
      <vt:lpstr>Gill Sans</vt:lpstr>
      <vt:lpstr>Gill Sans Light</vt:lpstr>
      <vt:lpstr>Custom Design</vt:lpstr>
      <vt:lpstr>Altmetrics: The Practical Implications  Michael Taylor Head of Metrics Development Digital Science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human-centered impact pathway</vt:lpstr>
      <vt:lpstr>Mechanics of impact</vt:lpstr>
      <vt:lpstr>Mechanics of impact, with insights from readership</vt:lpstr>
      <vt:lpstr>Mechanics of impact, with mass media</vt:lpstr>
      <vt:lpstr>Relationship between social and scholarly networks</vt:lpstr>
      <vt:lpstr>Mechanics of impact, with mass media</vt:lpstr>
      <vt:lpstr>Mechanics of impact, with social networks</vt:lpstr>
      <vt:lpstr>Mechanics of impact, with broader impact</vt:lpstr>
      <vt:lpstr>Mechanics of impact, with reputation</vt:lpstr>
      <vt:lpstr>PowerPoint Presentation</vt:lpstr>
      <vt:lpstr>PowerPoint Presentation</vt:lpstr>
      <vt:lpstr>Relationship between social and scholarly networks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McIntyre</dc:creator>
  <cp:lastModifiedBy>Mike Taylor</cp:lastModifiedBy>
  <cp:revision>260</cp:revision>
  <dcterms:created xsi:type="dcterms:W3CDTF">2013-11-15T15:46:50Z</dcterms:created>
  <dcterms:modified xsi:type="dcterms:W3CDTF">2018-10-18T21:42:29Z</dcterms:modified>
</cp:coreProperties>
</file>